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3D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253808D-6584-4F2D-AC0C-3E16FDB670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6568D0E-DCE9-46F2-BA0E-49CE4D09A7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4D6C9A4-FECA-4B5A-B4F4-978D98BEC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6DACAC7-8436-4DFF-84F0-478E4A4CE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FA13640-8B3C-4B5F-9B7E-4CA60DE2A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0433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F258898-5697-4D1E-8FDE-01D8E9061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C11157A-69DB-4289-AC6B-F63433FD7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7199320-887A-4D77-AFA4-09EADCB99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9B0CAB2-FBD0-42BD-9EAA-13799462F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E26FBA2-3C6B-4CD0-A173-2D7C7488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7042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81626790-C7F3-4FB6-A63D-5727F3B970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5896F302-0836-431B-996F-7427899F3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E66B7C1-F765-4032-8315-A19BA9BB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8B8E3AB-91A0-4F8D-960C-DC391C0A5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98502F6-ADB8-4343-82A7-BE60F833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551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7AE0F2F-ED67-4A2D-959D-698F0235A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0FE4619-0E24-483E-A147-6D182780A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060BC28-8D3C-4FD4-B3DA-9FD18C3F2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0F71AE4-B2D4-4C07-9BA4-480DBC1E2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6259096-EFBE-49BA-B3BA-20D8DBADA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333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92A737A-ECF8-4AB9-9BF4-AA4F5A32B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BF080BE-2123-45B8-80BD-34E7536C1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0874DC4-1996-462A-BECB-D887C8B64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A0EA41D-01D8-4A49-BE3D-8D08CDD16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BC994F2-A40C-4A13-AE63-8F8BB4354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954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F45BF3E-3820-44E5-9AFF-DA574F42A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9F2C59E-54AF-4B3B-B913-ACBC9931AD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2AE546B8-4EBA-4969-84C9-56A2B836B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5286482-74A1-46C8-9767-9AA42D8F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F74AA03-7DE4-4A9F-9CA7-6C6953D9C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7BA6A8F-DD35-4230-9908-BB34CB1F0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88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9328D8B-852F-4943-8EAA-59FE1F67E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ED56EBA-2A42-4B9B-B535-AB57747D9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EB9B370-8EDA-4631-92FD-A49846362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AEE9B707-7BEB-4BB9-908C-2A65D07A4B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5D0AF572-5783-4863-8904-3FA3C1EF2D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F196D21-A4BC-4F27-B564-4E0C7139F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A6E9638B-5708-462E-ACCC-8E7213704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7A8F7788-4C73-4803-9701-17216393E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561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43D9396-B380-4F91-A29E-C25C4C575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9D65A25F-09B9-4E9B-8B47-FF0B45D5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F0B4533C-A413-4AE3-B982-0DFB6E3B5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26336F48-8BFB-435E-BE9B-4B4F821DF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113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4C4EBE94-E53A-4CE8-9180-675F634D6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DD1FC8EA-419D-4E61-8DBC-372DCC326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AF5100C-B543-4DD8-8472-A933F2D3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075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9684F1A-3CCC-4F16-9A84-2CD9D9E6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BCCE697-F3D0-442D-8D64-D82D10348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A7FCA8D-4E6F-4316-97CA-90FE6A722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1A22E75-F5A2-4EFE-AE3D-C7183EBDA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80F284C-1ADD-4145-8C7F-65FA41A78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63278B2-141C-43FB-9B45-6E90317FB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2093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388CB88-8D79-4CE7-8B76-F0FDF6CD9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7893BB49-DEA5-4397-AB5F-F5CC67A6E1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BEDCD4B6-B5E5-4CA8-BE07-FBA257E20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DEA93D5-6FF8-444D-86D4-3E6019E83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4A7601A-777B-41EC-9DA3-7E4BAEDBF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F88949B-F0F4-42FA-B639-B7D27CBB8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569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5318A949-C3D8-47D9-BC00-377844E5E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D617F0A-F646-4C88-969A-723D732DB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D724A50-A1B3-4D91-AD0F-192C986949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4F121-2F15-474C-A2E3-840B99AC163C}" type="datetimeFigureOut">
              <a:rPr lang="he-IL" smtClean="0"/>
              <a:t>ב'/חשון/תש"פ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BEE1BBA-85DF-409D-84CD-C55A99AE9A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1D8A11A-9D50-4214-99B9-CB619795A0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CE322-660D-4D52-8E1C-C6AD288840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279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DC38F731-5ABB-47D3-BF8C-A53F0CC447A5}"/>
              </a:ext>
            </a:extLst>
          </p:cNvPr>
          <p:cNvSpPr txBox="1"/>
          <p:nvPr/>
        </p:nvSpPr>
        <p:spPr>
          <a:xfrm>
            <a:off x="899415" y="182709"/>
            <a:ext cx="10408619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/>
              <a:t>משפחת מזרחי – סיפורה של משפחה</a:t>
            </a: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E9EFFC22-8F86-40ED-8CD5-F8A413DEF3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649" y="1346129"/>
            <a:ext cx="7991291" cy="551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: פינות מעוגלות 3">
            <a:extLst>
              <a:ext uri="{FF2B5EF4-FFF2-40B4-BE49-F238E27FC236}">
                <a16:creationId xmlns:a16="http://schemas.microsoft.com/office/drawing/2014/main" id="{0DBAB808-8893-4C7C-B72D-ABF8E26D4843}"/>
              </a:ext>
            </a:extLst>
          </p:cNvPr>
          <p:cNvSpPr/>
          <p:nvPr/>
        </p:nvSpPr>
        <p:spPr>
          <a:xfrm>
            <a:off x="7328262" y="385354"/>
            <a:ext cx="1515292" cy="8229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אליהו</a:t>
            </a:r>
          </a:p>
        </p:txBody>
      </p:sp>
      <p:sp>
        <p:nvSpPr>
          <p:cNvPr id="5" name="מלבן: פינות מעוגלות 4">
            <a:extLst>
              <a:ext uri="{FF2B5EF4-FFF2-40B4-BE49-F238E27FC236}">
                <a16:creationId xmlns:a16="http://schemas.microsoft.com/office/drawing/2014/main" id="{C699D15E-2067-4DBA-99B8-429D86D454F8}"/>
              </a:ext>
            </a:extLst>
          </p:cNvPr>
          <p:cNvSpPr/>
          <p:nvPr/>
        </p:nvSpPr>
        <p:spPr>
          <a:xfrm>
            <a:off x="4754880" y="385354"/>
            <a:ext cx="1515292" cy="8229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err="1">
                <a:solidFill>
                  <a:schemeClr val="tx1"/>
                </a:solidFill>
              </a:rPr>
              <a:t>ג'והרה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9645B1E3-C8C0-4A64-9545-C9A2D0DAC1C3}"/>
              </a:ext>
            </a:extLst>
          </p:cNvPr>
          <p:cNvSpPr/>
          <p:nvPr/>
        </p:nvSpPr>
        <p:spPr>
          <a:xfrm>
            <a:off x="4589419" y="1919270"/>
            <a:ext cx="1515292" cy="8229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יעקב</a:t>
            </a:r>
          </a:p>
        </p:txBody>
      </p:sp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0D03E457-137F-481F-A607-5A3DEF192FFA}"/>
              </a:ext>
            </a:extLst>
          </p:cNvPr>
          <p:cNvSpPr/>
          <p:nvPr/>
        </p:nvSpPr>
        <p:spPr>
          <a:xfrm>
            <a:off x="7328262" y="1919270"/>
            <a:ext cx="1515292" cy="8229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יצחק</a:t>
            </a:r>
          </a:p>
        </p:txBody>
      </p:sp>
      <p:sp>
        <p:nvSpPr>
          <p:cNvPr id="8" name="מלבן: פינות מעוגלות 7">
            <a:extLst>
              <a:ext uri="{FF2B5EF4-FFF2-40B4-BE49-F238E27FC236}">
                <a16:creationId xmlns:a16="http://schemas.microsoft.com/office/drawing/2014/main" id="{88D0DDDB-248B-43E4-98DE-65B434E5A269}"/>
              </a:ext>
            </a:extLst>
          </p:cNvPr>
          <p:cNvSpPr/>
          <p:nvPr/>
        </p:nvSpPr>
        <p:spPr>
          <a:xfrm>
            <a:off x="334308" y="1919270"/>
            <a:ext cx="1515292" cy="8229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משה</a:t>
            </a:r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D43B453D-D3EA-4834-B027-B3580748FEF8}"/>
              </a:ext>
            </a:extLst>
          </p:cNvPr>
          <p:cNvSpPr/>
          <p:nvPr/>
        </p:nvSpPr>
        <p:spPr>
          <a:xfrm>
            <a:off x="10241280" y="1919270"/>
            <a:ext cx="1515292" cy="8229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אברהם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AECA3F51-F20F-4D5E-83B8-E26BFA8E2D3B}"/>
              </a:ext>
            </a:extLst>
          </p:cNvPr>
          <p:cNvSpPr txBox="1"/>
          <p:nvPr/>
        </p:nvSpPr>
        <p:spPr>
          <a:xfrm>
            <a:off x="8939503" y="473668"/>
            <a:ext cx="306526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יליד משהד, פרס – 1830</a:t>
            </a:r>
          </a:p>
          <a:p>
            <a:r>
              <a:rPr lang="he-IL" dirty="0"/>
              <a:t>עלה לארץ בשנת 1858, בגיל 28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0D05BC4C-9057-4593-A1F2-3EC9BBA9C3E0}"/>
              </a:ext>
            </a:extLst>
          </p:cNvPr>
          <p:cNvSpPr txBox="1"/>
          <p:nvPr/>
        </p:nvSpPr>
        <p:spPr>
          <a:xfrm>
            <a:off x="334308" y="538981"/>
            <a:ext cx="4089646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ילידת הארץ, 1840 הוריה, שמעון </a:t>
            </a:r>
            <a:r>
              <a:rPr lang="he-IL" dirty="0" err="1"/>
              <a:t>ונג'מה</a:t>
            </a:r>
            <a:r>
              <a:rPr lang="he-IL" dirty="0"/>
              <a:t> עדי</a:t>
            </a:r>
          </a:p>
          <a:p>
            <a:r>
              <a:rPr lang="he-IL" dirty="0"/>
              <a:t>ילידי הארץ. אביה נפטר </a:t>
            </a:r>
            <a:r>
              <a:rPr lang="he-IL" dirty="0" err="1"/>
              <a:t>כשהיתה</a:t>
            </a:r>
            <a:r>
              <a:rPr lang="he-IL" dirty="0"/>
              <a:t> בת 12</a:t>
            </a:r>
          </a:p>
        </p:txBody>
      </p:sp>
      <p:cxnSp>
        <p:nvCxnSpPr>
          <p:cNvPr id="13" name="מחבר ישר 12">
            <a:extLst>
              <a:ext uri="{FF2B5EF4-FFF2-40B4-BE49-F238E27FC236}">
                <a16:creationId xmlns:a16="http://schemas.microsoft.com/office/drawing/2014/main" id="{8671FD50-76BD-4A2A-8019-ED6C27AA9FC4}"/>
              </a:ext>
            </a:extLst>
          </p:cNvPr>
          <p:cNvCxnSpPr>
            <a:stCxn id="4" idx="1"/>
            <a:endCxn id="5" idx="3"/>
          </p:cNvCxnSpPr>
          <p:nvPr/>
        </p:nvCxnSpPr>
        <p:spPr>
          <a:xfrm flipH="1">
            <a:off x="6270172" y="796834"/>
            <a:ext cx="10580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ישר 14">
            <a:extLst>
              <a:ext uri="{FF2B5EF4-FFF2-40B4-BE49-F238E27FC236}">
                <a16:creationId xmlns:a16="http://schemas.microsoft.com/office/drawing/2014/main" id="{D62D724F-A786-490B-88CA-2DFC4F5E355F}"/>
              </a:ext>
            </a:extLst>
          </p:cNvPr>
          <p:cNvCxnSpPr>
            <a:cxnSpLocks/>
          </p:cNvCxnSpPr>
          <p:nvPr/>
        </p:nvCxnSpPr>
        <p:spPr>
          <a:xfrm flipH="1">
            <a:off x="6760277" y="796833"/>
            <a:ext cx="6283" cy="9401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>
            <a:extLst>
              <a:ext uri="{FF2B5EF4-FFF2-40B4-BE49-F238E27FC236}">
                <a16:creationId xmlns:a16="http://schemas.microsoft.com/office/drawing/2014/main" id="{E33629E9-4C83-4476-BED5-6323D2A7C916}"/>
              </a:ext>
            </a:extLst>
          </p:cNvPr>
          <p:cNvCxnSpPr/>
          <p:nvPr/>
        </p:nvCxnSpPr>
        <p:spPr>
          <a:xfrm flipH="1">
            <a:off x="1091954" y="1737006"/>
            <a:ext cx="99069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ישר 18">
            <a:extLst>
              <a:ext uri="{FF2B5EF4-FFF2-40B4-BE49-F238E27FC236}">
                <a16:creationId xmlns:a16="http://schemas.microsoft.com/office/drawing/2014/main" id="{8E3E2B25-73E9-4703-A7F2-BD1964D3B9F2}"/>
              </a:ext>
            </a:extLst>
          </p:cNvPr>
          <p:cNvCxnSpPr>
            <a:endCxn id="9" idx="0"/>
          </p:cNvCxnSpPr>
          <p:nvPr/>
        </p:nvCxnSpPr>
        <p:spPr>
          <a:xfrm>
            <a:off x="10998926" y="1737006"/>
            <a:ext cx="0" cy="182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ישר 20">
            <a:extLst>
              <a:ext uri="{FF2B5EF4-FFF2-40B4-BE49-F238E27FC236}">
                <a16:creationId xmlns:a16="http://schemas.microsoft.com/office/drawing/2014/main" id="{C725D3B9-B1D2-404B-B6B4-788FF4413F83}"/>
              </a:ext>
            </a:extLst>
          </p:cNvPr>
          <p:cNvCxnSpPr>
            <a:endCxn id="7" idx="0"/>
          </p:cNvCxnSpPr>
          <p:nvPr/>
        </p:nvCxnSpPr>
        <p:spPr>
          <a:xfrm>
            <a:off x="8085908" y="1737006"/>
            <a:ext cx="0" cy="182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ישר 22">
            <a:extLst>
              <a:ext uri="{FF2B5EF4-FFF2-40B4-BE49-F238E27FC236}">
                <a16:creationId xmlns:a16="http://schemas.microsoft.com/office/drawing/2014/main" id="{D99E8C08-69E6-4ADA-B339-8734F83B40DB}"/>
              </a:ext>
            </a:extLst>
          </p:cNvPr>
          <p:cNvCxnSpPr>
            <a:endCxn id="6" idx="0"/>
          </p:cNvCxnSpPr>
          <p:nvPr/>
        </p:nvCxnSpPr>
        <p:spPr>
          <a:xfrm>
            <a:off x="5347065" y="1737006"/>
            <a:ext cx="0" cy="182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ישר 24">
            <a:extLst>
              <a:ext uri="{FF2B5EF4-FFF2-40B4-BE49-F238E27FC236}">
                <a16:creationId xmlns:a16="http://schemas.microsoft.com/office/drawing/2014/main" id="{24E4E24F-B2FB-41BA-B33E-0ADDA364F625}"/>
              </a:ext>
            </a:extLst>
          </p:cNvPr>
          <p:cNvCxnSpPr>
            <a:endCxn id="8" idx="0"/>
          </p:cNvCxnSpPr>
          <p:nvPr/>
        </p:nvCxnSpPr>
        <p:spPr>
          <a:xfrm>
            <a:off x="1091954" y="1737006"/>
            <a:ext cx="0" cy="182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05BD4295-293F-40DF-83F7-1B4699E963C2}"/>
              </a:ext>
            </a:extLst>
          </p:cNvPr>
          <p:cNvSpPr txBox="1"/>
          <p:nvPr/>
        </p:nvSpPr>
        <p:spPr>
          <a:xfrm>
            <a:off x="10497553" y="1410433"/>
            <a:ext cx="141577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1860 - 1917</a:t>
            </a:r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9F917516-3641-49B7-99E3-A6CCB4529F84}"/>
              </a:ext>
            </a:extLst>
          </p:cNvPr>
          <p:cNvSpPr txBox="1"/>
          <p:nvPr/>
        </p:nvSpPr>
        <p:spPr>
          <a:xfrm>
            <a:off x="7590433" y="1436557"/>
            <a:ext cx="103105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1864 - ?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07A84F7D-834E-461F-B273-CE51F1AF5246}"/>
              </a:ext>
            </a:extLst>
          </p:cNvPr>
          <p:cNvSpPr txBox="1"/>
          <p:nvPr/>
        </p:nvSpPr>
        <p:spPr>
          <a:xfrm>
            <a:off x="4610558" y="1449620"/>
            <a:ext cx="141577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1867 - 1917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FB850FA0-932A-4697-B58E-327C3AA09F4E}"/>
              </a:ext>
            </a:extLst>
          </p:cNvPr>
          <p:cNvSpPr txBox="1"/>
          <p:nvPr/>
        </p:nvSpPr>
        <p:spPr>
          <a:xfrm>
            <a:off x="373836" y="1423495"/>
            <a:ext cx="141577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1870 - 1942</a:t>
            </a: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E188E230-FCC3-4055-945E-E0341282C91D}"/>
              </a:ext>
            </a:extLst>
          </p:cNvPr>
          <p:cNvSpPr txBox="1"/>
          <p:nvPr/>
        </p:nvSpPr>
        <p:spPr>
          <a:xfrm>
            <a:off x="10142095" y="2778254"/>
            <a:ext cx="166423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בכורה – נ' 1952</a:t>
            </a: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A977478F-5C22-4F12-AD66-703F16E34F26}"/>
              </a:ext>
            </a:extLst>
          </p:cNvPr>
          <p:cNvSpPr txBox="1"/>
          <p:nvPr/>
        </p:nvSpPr>
        <p:spPr>
          <a:xfrm>
            <a:off x="5057562" y="2694777"/>
            <a:ext cx="57900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יאות</a:t>
            </a:r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4EDF2693-7015-4670-9526-EADCB7C7AD5C}"/>
              </a:ext>
            </a:extLst>
          </p:cNvPr>
          <p:cNvSpPr txBox="1"/>
          <p:nvPr/>
        </p:nvSpPr>
        <p:spPr>
          <a:xfrm>
            <a:off x="-64126" y="2668669"/>
            <a:ext cx="248984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dirty="0"/>
              <a:t>רחל (לבית שורקי – אלג'יר</a:t>
            </a:r>
          </a:p>
          <a:p>
            <a:pPr algn="ctr"/>
            <a:r>
              <a:rPr lang="he-IL" dirty="0"/>
              <a:t>1872 - 1955</a:t>
            </a:r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06A7DC8E-DE85-41CA-9E56-6DB74EFABC6D}"/>
              </a:ext>
            </a:extLst>
          </p:cNvPr>
          <p:cNvSpPr txBox="1"/>
          <p:nvPr/>
        </p:nvSpPr>
        <p:spPr>
          <a:xfrm>
            <a:off x="6934641" y="2782440"/>
            <a:ext cx="2379176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dirty="0"/>
              <a:t>רב באלכסנדריה – ילדים:</a:t>
            </a:r>
          </a:p>
          <a:p>
            <a:pPr algn="ctr"/>
            <a:r>
              <a:rPr lang="he-IL" dirty="0"/>
              <a:t>דוד, שמחה ואסתר  </a:t>
            </a:r>
          </a:p>
        </p:txBody>
      </p:sp>
      <p:cxnSp>
        <p:nvCxnSpPr>
          <p:cNvPr id="35" name="מחבר ישר 34">
            <a:extLst>
              <a:ext uri="{FF2B5EF4-FFF2-40B4-BE49-F238E27FC236}">
                <a16:creationId xmlns:a16="http://schemas.microsoft.com/office/drawing/2014/main" id="{B58057BA-1CD2-4731-AEDF-DF7AF1EA31C1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10986013" y="2742230"/>
            <a:ext cx="12913" cy="1580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ישר 36">
            <a:extLst>
              <a:ext uri="{FF2B5EF4-FFF2-40B4-BE49-F238E27FC236}">
                <a16:creationId xmlns:a16="http://schemas.microsoft.com/office/drawing/2014/main" id="{BCA5205C-E727-4F91-9D37-4A32DB554120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5347065" y="2742230"/>
            <a:ext cx="0" cy="744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מחבר ישר 38">
            <a:extLst>
              <a:ext uri="{FF2B5EF4-FFF2-40B4-BE49-F238E27FC236}">
                <a16:creationId xmlns:a16="http://schemas.microsoft.com/office/drawing/2014/main" id="{91EB03D3-B7EC-4363-9A10-0AA3E29277C5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1081722" y="2742230"/>
            <a:ext cx="10232" cy="21581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מלבן: פינות מעוגלות 44">
            <a:extLst>
              <a:ext uri="{FF2B5EF4-FFF2-40B4-BE49-F238E27FC236}">
                <a16:creationId xmlns:a16="http://schemas.microsoft.com/office/drawing/2014/main" id="{069606D3-4167-40ED-9477-C078EC70591C}"/>
              </a:ext>
            </a:extLst>
          </p:cNvPr>
          <p:cNvSpPr/>
          <p:nvPr/>
        </p:nvSpPr>
        <p:spPr>
          <a:xfrm>
            <a:off x="11023028" y="4632597"/>
            <a:ext cx="914400" cy="5355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אהרון</a:t>
            </a:r>
          </a:p>
        </p:txBody>
      </p:sp>
      <p:sp>
        <p:nvSpPr>
          <p:cNvPr id="46" name="מלבן: פינות מעוגלות 45">
            <a:extLst>
              <a:ext uri="{FF2B5EF4-FFF2-40B4-BE49-F238E27FC236}">
                <a16:creationId xmlns:a16="http://schemas.microsoft.com/office/drawing/2014/main" id="{39981073-9E77-4BC2-8882-80D3AB877AFC}"/>
              </a:ext>
            </a:extLst>
          </p:cNvPr>
          <p:cNvSpPr/>
          <p:nvPr/>
        </p:nvSpPr>
        <p:spPr>
          <a:xfrm>
            <a:off x="9889882" y="4632597"/>
            <a:ext cx="914400" cy="5355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אליהו</a:t>
            </a:r>
          </a:p>
        </p:txBody>
      </p:sp>
      <p:sp>
        <p:nvSpPr>
          <p:cNvPr id="47" name="מלבן: פינות מעוגלות 46">
            <a:extLst>
              <a:ext uri="{FF2B5EF4-FFF2-40B4-BE49-F238E27FC236}">
                <a16:creationId xmlns:a16="http://schemas.microsoft.com/office/drawing/2014/main" id="{8CBC00C3-7815-44B9-BD3A-96B253E79DCE}"/>
              </a:ext>
            </a:extLst>
          </p:cNvPr>
          <p:cNvSpPr/>
          <p:nvPr/>
        </p:nvSpPr>
        <p:spPr>
          <a:xfrm>
            <a:off x="8802227" y="4632597"/>
            <a:ext cx="914400" cy="5355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שמואל</a:t>
            </a:r>
          </a:p>
        </p:txBody>
      </p:sp>
      <p:sp>
        <p:nvSpPr>
          <p:cNvPr id="48" name="מלבן: פינות מעוגלות 47">
            <a:extLst>
              <a:ext uri="{FF2B5EF4-FFF2-40B4-BE49-F238E27FC236}">
                <a16:creationId xmlns:a16="http://schemas.microsoft.com/office/drawing/2014/main" id="{76571D6A-2619-45E2-BA3E-0A8C4603ABDF}"/>
              </a:ext>
            </a:extLst>
          </p:cNvPr>
          <p:cNvSpPr/>
          <p:nvPr/>
        </p:nvSpPr>
        <p:spPr>
          <a:xfrm>
            <a:off x="7628708" y="4632597"/>
            <a:ext cx="914400" cy="5355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יעל</a:t>
            </a:r>
          </a:p>
        </p:txBody>
      </p:sp>
      <p:cxnSp>
        <p:nvCxnSpPr>
          <p:cNvPr id="50" name="מחבר ישר 49">
            <a:extLst>
              <a:ext uri="{FF2B5EF4-FFF2-40B4-BE49-F238E27FC236}">
                <a16:creationId xmlns:a16="http://schemas.microsoft.com/office/drawing/2014/main" id="{42A9F3DF-B012-4E50-B846-5B3837748824}"/>
              </a:ext>
            </a:extLst>
          </p:cNvPr>
          <p:cNvCxnSpPr/>
          <p:nvPr/>
        </p:nvCxnSpPr>
        <p:spPr>
          <a:xfrm flipH="1">
            <a:off x="8085908" y="4362633"/>
            <a:ext cx="33963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מחבר ישר 51">
            <a:extLst>
              <a:ext uri="{FF2B5EF4-FFF2-40B4-BE49-F238E27FC236}">
                <a16:creationId xmlns:a16="http://schemas.microsoft.com/office/drawing/2014/main" id="{4FD91EFC-A23A-45D9-B002-9EF61999C155}"/>
              </a:ext>
            </a:extLst>
          </p:cNvPr>
          <p:cNvCxnSpPr>
            <a:endCxn id="45" idx="0"/>
          </p:cNvCxnSpPr>
          <p:nvPr/>
        </p:nvCxnSpPr>
        <p:spPr>
          <a:xfrm flipH="1">
            <a:off x="11480228" y="4362633"/>
            <a:ext cx="2023" cy="269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מחבר ישר 53">
            <a:extLst>
              <a:ext uri="{FF2B5EF4-FFF2-40B4-BE49-F238E27FC236}">
                <a16:creationId xmlns:a16="http://schemas.microsoft.com/office/drawing/2014/main" id="{E5CC608E-A07F-4804-8D76-7EC33AA33E39}"/>
              </a:ext>
            </a:extLst>
          </p:cNvPr>
          <p:cNvCxnSpPr/>
          <p:nvPr/>
        </p:nvCxnSpPr>
        <p:spPr>
          <a:xfrm>
            <a:off x="10241280" y="4362633"/>
            <a:ext cx="0" cy="269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מחבר ישר 55">
            <a:extLst>
              <a:ext uri="{FF2B5EF4-FFF2-40B4-BE49-F238E27FC236}">
                <a16:creationId xmlns:a16="http://schemas.microsoft.com/office/drawing/2014/main" id="{15296849-731D-4B87-9D50-B662A93F0BAA}"/>
              </a:ext>
            </a:extLst>
          </p:cNvPr>
          <p:cNvCxnSpPr/>
          <p:nvPr/>
        </p:nvCxnSpPr>
        <p:spPr>
          <a:xfrm>
            <a:off x="9222377" y="4362633"/>
            <a:ext cx="0" cy="269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מחבר ישר 57">
            <a:extLst>
              <a:ext uri="{FF2B5EF4-FFF2-40B4-BE49-F238E27FC236}">
                <a16:creationId xmlns:a16="http://schemas.microsoft.com/office/drawing/2014/main" id="{23CEF783-337A-49F9-92DF-1C81A9362555}"/>
              </a:ext>
            </a:extLst>
          </p:cNvPr>
          <p:cNvCxnSpPr>
            <a:endCxn id="48" idx="0"/>
          </p:cNvCxnSpPr>
          <p:nvPr/>
        </p:nvCxnSpPr>
        <p:spPr>
          <a:xfrm>
            <a:off x="8085908" y="4362633"/>
            <a:ext cx="0" cy="269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תיבת טקסט 58">
            <a:extLst>
              <a:ext uri="{FF2B5EF4-FFF2-40B4-BE49-F238E27FC236}">
                <a16:creationId xmlns:a16="http://schemas.microsoft.com/office/drawing/2014/main" id="{6CB1B165-C2AA-4823-9A22-2E0D73D6A346}"/>
              </a:ext>
            </a:extLst>
          </p:cNvPr>
          <p:cNvSpPr txBox="1"/>
          <p:nvPr/>
        </p:nvSpPr>
        <p:spPr>
          <a:xfrm>
            <a:off x="10745744" y="4345211"/>
            <a:ext cx="141577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1882 - 1965</a:t>
            </a:r>
          </a:p>
        </p:txBody>
      </p:sp>
      <p:sp>
        <p:nvSpPr>
          <p:cNvPr id="60" name="תיבת טקסט 59">
            <a:extLst>
              <a:ext uri="{FF2B5EF4-FFF2-40B4-BE49-F238E27FC236}">
                <a16:creationId xmlns:a16="http://schemas.microsoft.com/office/drawing/2014/main" id="{37D38560-B6A1-44D7-9501-6A5630A0B4DE}"/>
              </a:ext>
            </a:extLst>
          </p:cNvPr>
          <p:cNvSpPr txBox="1"/>
          <p:nvPr/>
        </p:nvSpPr>
        <p:spPr>
          <a:xfrm>
            <a:off x="8538119" y="4319087"/>
            <a:ext cx="141577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1888 - 1958</a:t>
            </a:r>
          </a:p>
        </p:txBody>
      </p:sp>
      <p:sp>
        <p:nvSpPr>
          <p:cNvPr id="61" name="תיבת טקסט 60">
            <a:extLst>
              <a:ext uri="{FF2B5EF4-FFF2-40B4-BE49-F238E27FC236}">
                <a16:creationId xmlns:a16="http://schemas.microsoft.com/office/drawing/2014/main" id="{49368BC5-3A77-41BC-BDEE-4E2E105D129E}"/>
              </a:ext>
            </a:extLst>
          </p:cNvPr>
          <p:cNvSpPr txBox="1"/>
          <p:nvPr/>
        </p:nvSpPr>
        <p:spPr>
          <a:xfrm>
            <a:off x="10761541" y="5250905"/>
            <a:ext cx="147835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dirty="0"/>
              <a:t>נזהה – פקיעין </a:t>
            </a:r>
          </a:p>
          <a:p>
            <a:pPr algn="ctr"/>
            <a:r>
              <a:rPr lang="he-IL" dirty="0" err="1"/>
              <a:t>נפ</a:t>
            </a:r>
            <a:r>
              <a:rPr lang="he-IL" dirty="0"/>
              <a:t>' 1948</a:t>
            </a:r>
          </a:p>
        </p:txBody>
      </p:sp>
      <p:sp>
        <p:nvSpPr>
          <p:cNvPr id="62" name="תיבת טקסט 61">
            <a:extLst>
              <a:ext uri="{FF2B5EF4-FFF2-40B4-BE49-F238E27FC236}">
                <a16:creationId xmlns:a16="http://schemas.microsoft.com/office/drawing/2014/main" id="{AF12AFD5-AE1A-4F24-9777-83A1C6E61E9D}"/>
              </a:ext>
            </a:extLst>
          </p:cNvPr>
          <p:cNvSpPr txBox="1"/>
          <p:nvPr/>
        </p:nvSpPr>
        <p:spPr>
          <a:xfrm>
            <a:off x="9711916" y="5250120"/>
            <a:ext cx="1244251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פורט סעיד, </a:t>
            </a:r>
          </a:p>
          <a:p>
            <a:r>
              <a:rPr lang="he-IL" dirty="0"/>
              <a:t>רב ושוחט</a:t>
            </a:r>
          </a:p>
        </p:txBody>
      </p:sp>
      <p:sp>
        <p:nvSpPr>
          <p:cNvPr id="63" name="תיבת טקסט 62">
            <a:extLst>
              <a:ext uri="{FF2B5EF4-FFF2-40B4-BE49-F238E27FC236}">
                <a16:creationId xmlns:a16="http://schemas.microsoft.com/office/drawing/2014/main" id="{13CB44C0-E1CD-475B-AD3F-331ED29720CF}"/>
              </a:ext>
            </a:extLst>
          </p:cNvPr>
          <p:cNvSpPr txBox="1"/>
          <p:nvPr/>
        </p:nvSpPr>
        <p:spPr>
          <a:xfrm>
            <a:off x="8379525" y="5290094"/>
            <a:ext cx="1404552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רוזה (ענתבי) </a:t>
            </a:r>
          </a:p>
          <a:p>
            <a:r>
              <a:rPr lang="he-IL" dirty="0" err="1"/>
              <a:t>נפ</a:t>
            </a:r>
            <a:r>
              <a:rPr lang="he-IL" dirty="0"/>
              <a:t>' 1959</a:t>
            </a:r>
          </a:p>
        </p:txBody>
      </p:sp>
      <p:sp>
        <p:nvSpPr>
          <p:cNvPr id="65" name="תיבת טקסט 64">
            <a:extLst>
              <a:ext uri="{FF2B5EF4-FFF2-40B4-BE49-F238E27FC236}">
                <a16:creationId xmlns:a16="http://schemas.microsoft.com/office/drawing/2014/main" id="{062DC2DE-43DB-42CD-B82B-A75C298827AF}"/>
              </a:ext>
            </a:extLst>
          </p:cNvPr>
          <p:cNvSpPr txBox="1"/>
          <p:nvPr/>
        </p:nvSpPr>
        <p:spPr>
          <a:xfrm>
            <a:off x="7111542" y="5290094"/>
            <a:ext cx="144462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חיפה, 3 ילדים</a:t>
            </a:r>
          </a:p>
        </p:txBody>
      </p:sp>
      <p:cxnSp>
        <p:nvCxnSpPr>
          <p:cNvPr id="70" name="מחבר ישר 69">
            <a:extLst>
              <a:ext uri="{FF2B5EF4-FFF2-40B4-BE49-F238E27FC236}">
                <a16:creationId xmlns:a16="http://schemas.microsoft.com/office/drawing/2014/main" id="{2D278974-F891-4C9C-9916-ADF15579EA0C}"/>
              </a:ext>
            </a:extLst>
          </p:cNvPr>
          <p:cNvCxnSpPr>
            <a:cxnSpLocks/>
          </p:cNvCxnSpPr>
          <p:nvPr/>
        </p:nvCxnSpPr>
        <p:spPr>
          <a:xfrm flipH="1">
            <a:off x="2878183" y="3487145"/>
            <a:ext cx="3540039" cy="27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מלבן: פינות מעוגלות 70">
            <a:extLst>
              <a:ext uri="{FF2B5EF4-FFF2-40B4-BE49-F238E27FC236}">
                <a16:creationId xmlns:a16="http://schemas.microsoft.com/office/drawing/2014/main" id="{F6ED918D-7F9B-41F1-A5CA-9DCE77732E53}"/>
              </a:ext>
            </a:extLst>
          </p:cNvPr>
          <p:cNvSpPr/>
          <p:nvPr/>
        </p:nvSpPr>
        <p:spPr>
          <a:xfrm>
            <a:off x="6026331" y="3761749"/>
            <a:ext cx="908310" cy="4833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יהושע</a:t>
            </a:r>
          </a:p>
        </p:txBody>
      </p:sp>
      <p:sp>
        <p:nvSpPr>
          <p:cNvPr id="72" name="מלבן: פינות מעוגלות 71">
            <a:extLst>
              <a:ext uri="{FF2B5EF4-FFF2-40B4-BE49-F238E27FC236}">
                <a16:creationId xmlns:a16="http://schemas.microsoft.com/office/drawing/2014/main" id="{F3BD59A1-9DEE-446E-9524-CAC32C1BD600}"/>
              </a:ext>
            </a:extLst>
          </p:cNvPr>
          <p:cNvSpPr/>
          <p:nvPr/>
        </p:nvSpPr>
        <p:spPr>
          <a:xfrm>
            <a:off x="3691674" y="3787923"/>
            <a:ext cx="908310" cy="4833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דינה</a:t>
            </a:r>
          </a:p>
        </p:txBody>
      </p:sp>
      <p:sp>
        <p:nvSpPr>
          <p:cNvPr id="73" name="מלבן: פינות מעוגלות 72">
            <a:extLst>
              <a:ext uri="{FF2B5EF4-FFF2-40B4-BE49-F238E27FC236}">
                <a16:creationId xmlns:a16="http://schemas.microsoft.com/office/drawing/2014/main" id="{1A6FFA3F-4991-43ED-B8F1-EAAB7CE77597}"/>
              </a:ext>
            </a:extLst>
          </p:cNvPr>
          <p:cNvSpPr/>
          <p:nvPr/>
        </p:nvSpPr>
        <p:spPr>
          <a:xfrm>
            <a:off x="4938627" y="3770453"/>
            <a:ext cx="908310" cy="4833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שלמה</a:t>
            </a:r>
          </a:p>
        </p:txBody>
      </p:sp>
      <p:sp>
        <p:nvSpPr>
          <p:cNvPr id="74" name="מלבן: פינות מעוגלות 73">
            <a:extLst>
              <a:ext uri="{FF2B5EF4-FFF2-40B4-BE49-F238E27FC236}">
                <a16:creationId xmlns:a16="http://schemas.microsoft.com/office/drawing/2014/main" id="{B625774F-E0FD-46A4-A400-96FC534543D2}"/>
              </a:ext>
            </a:extLst>
          </p:cNvPr>
          <p:cNvSpPr/>
          <p:nvPr/>
        </p:nvSpPr>
        <p:spPr>
          <a:xfrm>
            <a:off x="2444721" y="3761749"/>
            <a:ext cx="908310" cy="4833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מאיר</a:t>
            </a:r>
          </a:p>
        </p:txBody>
      </p:sp>
      <p:cxnSp>
        <p:nvCxnSpPr>
          <p:cNvPr id="77" name="מחבר ישר 76">
            <a:extLst>
              <a:ext uri="{FF2B5EF4-FFF2-40B4-BE49-F238E27FC236}">
                <a16:creationId xmlns:a16="http://schemas.microsoft.com/office/drawing/2014/main" id="{ECD35887-81D4-4FE8-9EFC-7729579FA34F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6413325" y="3514171"/>
            <a:ext cx="67161" cy="247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מחבר ישר 81">
            <a:extLst>
              <a:ext uri="{FF2B5EF4-FFF2-40B4-BE49-F238E27FC236}">
                <a16:creationId xmlns:a16="http://schemas.microsoft.com/office/drawing/2014/main" id="{AD1C2724-17E3-4C59-80D4-A491EA94C71E}"/>
              </a:ext>
            </a:extLst>
          </p:cNvPr>
          <p:cNvCxnSpPr>
            <a:cxnSpLocks/>
            <a:endCxn id="73" idx="0"/>
          </p:cNvCxnSpPr>
          <p:nvPr/>
        </p:nvCxnSpPr>
        <p:spPr>
          <a:xfrm>
            <a:off x="5347065" y="3487145"/>
            <a:ext cx="45717" cy="2833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מחבר ישר 86">
            <a:extLst>
              <a:ext uri="{FF2B5EF4-FFF2-40B4-BE49-F238E27FC236}">
                <a16:creationId xmlns:a16="http://schemas.microsoft.com/office/drawing/2014/main" id="{DFFEC608-8727-4C51-AE93-903E5BC497B8}"/>
              </a:ext>
            </a:extLst>
          </p:cNvPr>
          <p:cNvCxnSpPr>
            <a:endCxn id="72" idx="0"/>
          </p:cNvCxnSpPr>
          <p:nvPr/>
        </p:nvCxnSpPr>
        <p:spPr>
          <a:xfrm>
            <a:off x="4110349" y="3500658"/>
            <a:ext cx="35480" cy="287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מחבר ישר 88">
            <a:extLst>
              <a:ext uri="{FF2B5EF4-FFF2-40B4-BE49-F238E27FC236}">
                <a16:creationId xmlns:a16="http://schemas.microsoft.com/office/drawing/2014/main" id="{60A9D180-6A14-4E4D-BFCC-34E0D4BE6276}"/>
              </a:ext>
            </a:extLst>
          </p:cNvPr>
          <p:cNvCxnSpPr>
            <a:endCxn id="74" idx="0"/>
          </p:cNvCxnSpPr>
          <p:nvPr/>
        </p:nvCxnSpPr>
        <p:spPr>
          <a:xfrm>
            <a:off x="2878182" y="3514171"/>
            <a:ext cx="20694" cy="247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תיבת טקסט 89">
            <a:extLst>
              <a:ext uri="{FF2B5EF4-FFF2-40B4-BE49-F238E27FC236}">
                <a16:creationId xmlns:a16="http://schemas.microsoft.com/office/drawing/2014/main" id="{4BAF2E7F-D37C-42E3-B4E7-102DB406E7A1}"/>
              </a:ext>
            </a:extLst>
          </p:cNvPr>
          <p:cNvSpPr txBox="1"/>
          <p:nvPr/>
        </p:nvSpPr>
        <p:spPr>
          <a:xfrm>
            <a:off x="4679355" y="3473466"/>
            <a:ext cx="141577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1918 - 1888</a:t>
            </a:r>
          </a:p>
        </p:txBody>
      </p:sp>
      <p:sp>
        <p:nvSpPr>
          <p:cNvPr id="91" name="תיבת טקסט 90">
            <a:extLst>
              <a:ext uri="{FF2B5EF4-FFF2-40B4-BE49-F238E27FC236}">
                <a16:creationId xmlns:a16="http://schemas.microsoft.com/office/drawing/2014/main" id="{0FB88DB2-4D70-4EB5-9C6C-E1C9CB1248D4}"/>
              </a:ext>
            </a:extLst>
          </p:cNvPr>
          <p:cNvSpPr txBox="1"/>
          <p:nvPr/>
        </p:nvSpPr>
        <p:spPr>
          <a:xfrm>
            <a:off x="4743791" y="4195329"/>
            <a:ext cx="1351716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dirty="0"/>
              <a:t>רבקה</a:t>
            </a:r>
          </a:p>
          <a:p>
            <a:pPr algn="ctr"/>
            <a:r>
              <a:rPr lang="he-IL" dirty="0"/>
              <a:t> 1891-1973</a:t>
            </a:r>
          </a:p>
          <a:p>
            <a:pPr algn="ctr"/>
            <a:endParaRPr lang="he-IL" dirty="0"/>
          </a:p>
        </p:txBody>
      </p:sp>
      <p:cxnSp>
        <p:nvCxnSpPr>
          <p:cNvPr id="95" name="מחבר ישר 94">
            <a:extLst>
              <a:ext uri="{FF2B5EF4-FFF2-40B4-BE49-F238E27FC236}">
                <a16:creationId xmlns:a16="http://schemas.microsoft.com/office/drawing/2014/main" id="{CBF05624-357B-4119-9303-85FE3DAC3F1C}"/>
              </a:ext>
            </a:extLst>
          </p:cNvPr>
          <p:cNvCxnSpPr>
            <a:cxnSpLocks/>
            <a:stCxn id="73" idx="2"/>
          </p:cNvCxnSpPr>
          <p:nvPr/>
        </p:nvCxnSpPr>
        <p:spPr>
          <a:xfrm>
            <a:off x="5392782" y="4253774"/>
            <a:ext cx="0" cy="17262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מחבר ישר 96">
            <a:extLst>
              <a:ext uri="{FF2B5EF4-FFF2-40B4-BE49-F238E27FC236}">
                <a16:creationId xmlns:a16="http://schemas.microsoft.com/office/drawing/2014/main" id="{D30A0F85-A858-4722-B000-EC5B87E3BCE0}"/>
              </a:ext>
            </a:extLst>
          </p:cNvPr>
          <p:cNvCxnSpPr/>
          <p:nvPr/>
        </p:nvCxnSpPr>
        <p:spPr>
          <a:xfrm flipH="1">
            <a:off x="4541428" y="5980025"/>
            <a:ext cx="22188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מלבן: פינות מעוגלות 97">
            <a:extLst>
              <a:ext uri="{FF2B5EF4-FFF2-40B4-BE49-F238E27FC236}">
                <a16:creationId xmlns:a16="http://schemas.microsoft.com/office/drawing/2014/main" id="{93DE539C-FEF3-411A-94CD-256DEFAAE892}"/>
              </a:ext>
            </a:extLst>
          </p:cNvPr>
          <p:cNvSpPr/>
          <p:nvPr/>
        </p:nvSpPr>
        <p:spPr>
          <a:xfrm>
            <a:off x="6370531" y="6190476"/>
            <a:ext cx="995189" cy="46166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שושנה</a:t>
            </a:r>
          </a:p>
        </p:txBody>
      </p:sp>
      <p:sp>
        <p:nvSpPr>
          <p:cNvPr id="99" name="מלבן: פינות מעוגלות 98">
            <a:extLst>
              <a:ext uri="{FF2B5EF4-FFF2-40B4-BE49-F238E27FC236}">
                <a16:creationId xmlns:a16="http://schemas.microsoft.com/office/drawing/2014/main" id="{F2958B4A-8A2E-400C-B670-3E5ED7C0FFEC}"/>
              </a:ext>
            </a:extLst>
          </p:cNvPr>
          <p:cNvSpPr/>
          <p:nvPr/>
        </p:nvSpPr>
        <p:spPr>
          <a:xfrm>
            <a:off x="5194901" y="6164350"/>
            <a:ext cx="995189" cy="46166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err="1">
                <a:solidFill>
                  <a:schemeClr val="tx1"/>
                </a:solidFill>
              </a:rPr>
              <a:t>ג'והרה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00" name="מלבן: פינות מעוגלות 99">
            <a:extLst>
              <a:ext uri="{FF2B5EF4-FFF2-40B4-BE49-F238E27FC236}">
                <a16:creationId xmlns:a16="http://schemas.microsoft.com/office/drawing/2014/main" id="{59FB99E0-C902-4702-BB1A-9D2CEC21A6B9}"/>
              </a:ext>
            </a:extLst>
          </p:cNvPr>
          <p:cNvSpPr/>
          <p:nvPr/>
        </p:nvSpPr>
        <p:spPr>
          <a:xfrm>
            <a:off x="4022811" y="6150502"/>
            <a:ext cx="995189" cy="4616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מרדכי</a:t>
            </a:r>
          </a:p>
        </p:txBody>
      </p:sp>
      <p:cxnSp>
        <p:nvCxnSpPr>
          <p:cNvPr id="102" name="מחבר ישר 101">
            <a:extLst>
              <a:ext uri="{FF2B5EF4-FFF2-40B4-BE49-F238E27FC236}">
                <a16:creationId xmlns:a16="http://schemas.microsoft.com/office/drawing/2014/main" id="{5A0F6D46-2D59-4980-87A7-1D69DEA4B388}"/>
              </a:ext>
            </a:extLst>
          </p:cNvPr>
          <p:cNvCxnSpPr>
            <a:cxnSpLocks/>
          </p:cNvCxnSpPr>
          <p:nvPr/>
        </p:nvCxnSpPr>
        <p:spPr>
          <a:xfrm>
            <a:off x="6760277" y="5980025"/>
            <a:ext cx="0" cy="210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מחבר ישר 104">
            <a:extLst>
              <a:ext uri="{FF2B5EF4-FFF2-40B4-BE49-F238E27FC236}">
                <a16:creationId xmlns:a16="http://schemas.microsoft.com/office/drawing/2014/main" id="{DC5FFF2E-091A-456E-98A7-137A56C0C78F}"/>
              </a:ext>
            </a:extLst>
          </p:cNvPr>
          <p:cNvCxnSpPr/>
          <p:nvPr/>
        </p:nvCxnSpPr>
        <p:spPr>
          <a:xfrm>
            <a:off x="5650852" y="5980025"/>
            <a:ext cx="0" cy="184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מחבר ישר 106">
            <a:extLst>
              <a:ext uri="{FF2B5EF4-FFF2-40B4-BE49-F238E27FC236}">
                <a16:creationId xmlns:a16="http://schemas.microsoft.com/office/drawing/2014/main" id="{3F44022C-644A-4A4B-8CA3-FD97F2233A74}"/>
              </a:ext>
            </a:extLst>
          </p:cNvPr>
          <p:cNvCxnSpPr>
            <a:endCxn id="100" idx="0"/>
          </p:cNvCxnSpPr>
          <p:nvPr/>
        </p:nvCxnSpPr>
        <p:spPr>
          <a:xfrm flipH="1">
            <a:off x="4520406" y="5980025"/>
            <a:ext cx="38762" cy="170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מלבן: פינות מעוגלות 109">
            <a:extLst>
              <a:ext uri="{FF2B5EF4-FFF2-40B4-BE49-F238E27FC236}">
                <a16:creationId xmlns:a16="http://schemas.microsoft.com/office/drawing/2014/main" id="{9889D0FD-40CC-4123-BAFC-E59DE5E58D00}"/>
              </a:ext>
            </a:extLst>
          </p:cNvPr>
          <p:cNvSpPr/>
          <p:nvPr/>
        </p:nvSpPr>
        <p:spPr>
          <a:xfrm>
            <a:off x="66236" y="5041909"/>
            <a:ext cx="883178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מרגלית</a:t>
            </a:r>
          </a:p>
        </p:txBody>
      </p:sp>
      <p:sp>
        <p:nvSpPr>
          <p:cNvPr id="111" name="מלבן: פינות מעוגלות 110">
            <a:extLst>
              <a:ext uri="{FF2B5EF4-FFF2-40B4-BE49-F238E27FC236}">
                <a16:creationId xmlns:a16="http://schemas.microsoft.com/office/drawing/2014/main" id="{3CD9AD33-478B-4A8E-A298-73B5AC4E099E}"/>
              </a:ext>
            </a:extLst>
          </p:cNvPr>
          <p:cNvSpPr/>
          <p:nvPr/>
        </p:nvSpPr>
        <p:spPr>
          <a:xfrm>
            <a:off x="1014556" y="5050616"/>
            <a:ext cx="792659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מזל</a:t>
            </a:r>
          </a:p>
        </p:txBody>
      </p:sp>
      <p:sp>
        <p:nvSpPr>
          <p:cNvPr id="112" name="מלבן: פינות מעוגלות 111">
            <a:extLst>
              <a:ext uri="{FF2B5EF4-FFF2-40B4-BE49-F238E27FC236}">
                <a16:creationId xmlns:a16="http://schemas.microsoft.com/office/drawing/2014/main" id="{4C4CA170-CDA0-44B6-A8A4-BCEEA9F793F7}"/>
              </a:ext>
            </a:extLst>
          </p:cNvPr>
          <p:cNvSpPr/>
          <p:nvPr/>
        </p:nvSpPr>
        <p:spPr>
          <a:xfrm>
            <a:off x="1900562" y="5048431"/>
            <a:ext cx="869669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שמחה</a:t>
            </a:r>
          </a:p>
        </p:txBody>
      </p:sp>
      <p:sp>
        <p:nvSpPr>
          <p:cNvPr id="113" name="מלבן: פינות מעוגלות 112">
            <a:extLst>
              <a:ext uri="{FF2B5EF4-FFF2-40B4-BE49-F238E27FC236}">
                <a16:creationId xmlns:a16="http://schemas.microsoft.com/office/drawing/2014/main" id="{991200EB-C052-434C-9894-ACF38F139BBF}"/>
              </a:ext>
            </a:extLst>
          </p:cNvPr>
          <p:cNvSpPr/>
          <p:nvPr/>
        </p:nvSpPr>
        <p:spPr>
          <a:xfrm>
            <a:off x="2848062" y="5022646"/>
            <a:ext cx="792659" cy="457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אלעזר</a:t>
            </a:r>
          </a:p>
        </p:txBody>
      </p:sp>
      <p:sp>
        <p:nvSpPr>
          <p:cNvPr id="114" name="מלבן: פינות מעוגלות 113">
            <a:extLst>
              <a:ext uri="{FF2B5EF4-FFF2-40B4-BE49-F238E27FC236}">
                <a16:creationId xmlns:a16="http://schemas.microsoft.com/office/drawing/2014/main" id="{A5640CE4-B91C-4939-BA5C-5EEAA25E1D18}"/>
              </a:ext>
            </a:extLst>
          </p:cNvPr>
          <p:cNvSpPr/>
          <p:nvPr/>
        </p:nvSpPr>
        <p:spPr>
          <a:xfrm>
            <a:off x="3718552" y="5017655"/>
            <a:ext cx="792659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ניסים</a:t>
            </a:r>
          </a:p>
        </p:txBody>
      </p:sp>
      <p:cxnSp>
        <p:nvCxnSpPr>
          <p:cNvPr id="116" name="מחבר ישר 115">
            <a:extLst>
              <a:ext uri="{FF2B5EF4-FFF2-40B4-BE49-F238E27FC236}">
                <a16:creationId xmlns:a16="http://schemas.microsoft.com/office/drawing/2014/main" id="{4C5690D8-6DDB-43C9-986B-6A8806C2DB23}"/>
              </a:ext>
            </a:extLst>
          </p:cNvPr>
          <p:cNvCxnSpPr/>
          <p:nvPr/>
        </p:nvCxnSpPr>
        <p:spPr>
          <a:xfrm>
            <a:off x="553083" y="4900385"/>
            <a:ext cx="35927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מחבר ישר 117">
            <a:extLst>
              <a:ext uri="{FF2B5EF4-FFF2-40B4-BE49-F238E27FC236}">
                <a16:creationId xmlns:a16="http://schemas.microsoft.com/office/drawing/2014/main" id="{0137D987-D7DA-4858-A2FE-E2EDCEDBDAE7}"/>
              </a:ext>
            </a:extLst>
          </p:cNvPr>
          <p:cNvCxnSpPr>
            <a:cxnSpLocks/>
            <a:endCxn id="114" idx="0"/>
          </p:cNvCxnSpPr>
          <p:nvPr/>
        </p:nvCxnSpPr>
        <p:spPr>
          <a:xfrm flipH="1">
            <a:off x="4114882" y="4900385"/>
            <a:ext cx="30948" cy="1172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מחבר ישר 121">
            <a:extLst>
              <a:ext uri="{FF2B5EF4-FFF2-40B4-BE49-F238E27FC236}">
                <a16:creationId xmlns:a16="http://schemas.microsoft.com/office/drawing/2014/main" id="{C8E6AE85-240E-431A-BF36-C6494015167F}"/>
              </a:ext>
            </a:extLst>
          </p:cNvPr>
          <p:cNvCxnSpPr>
            <a:cxnSpLocks/>
            <a:stCxn id="113" idx="0"/>
          </p:cNvCxnSpPr>
          <p:nvPr/>
        </p:nvCxnSpPr>
        <p:spPr>
          <a:xfrm>
            <a:off x="3244392" y="5022646"/>
            <a:ext cx="8259" cy="257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מחבר ישר 124">
            <a:extLst>
              <a:ext uri="{FF2B5EF4-FFF2-40B4-BE49-F238E27FC236}">
                <a16:creationId xmlns:a16="http://schemas.microsoft.com/office/drawing/2014/main" id="{5B8AD869-B613-4EE7-B148-01D2F188A8AD}"/>
              </a:ext>
            </a:extLst>
          </p:cNvPr>
          <p:cNvCxnSpPr>
            <a:cxnSpLocks/>
            <a:endCxn id="113" idx="0"/>
          </p:cNvCxnSpPr>
          <p:nvPr/>
        </p:nvCxnSpPr>
        <p:spPr>
          <a:xfrm>
            <a:off x="3244392" y="4900385"/>
            <a:ext cx="0" cy="1222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מחבר ישר 129">
            <a:extLst>
              <a:ext uri="{FF2B5EF4-FFF2-40B4-BE49-F238E27FC236}">
                <a16:creationId xmlns:a16="http://schemas.microsoft.com/office/drawing/2014/main" id="{3029C2D1-0C01-4401-A520-34EE05745F4A}"/>
              </a:ext>
            </a:extLst>
          </p:cNvPr>
          <p:cNvCxnSpPr>
            <a:endCxn id="112" idx="0"/>
          </p:cNvCxnSpPr>
          <p:nvPr/>
        </p:nvCxnSpPr>
        <p:spPr>
          <a:xfrm>
            <a:off x="2334126" y="4900385"/>
            <a:ext cx="1271" cy="148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מחבר ישר 131">
            <a:extLst>
              <a:ext uri="{FF2B5EF4-FFF2-40B4-BE49-F238E27FC236}">
                <a16:creationId xmlns:a16="http://schemas.microsoft.com/office/drawing/2014/main" id="{0B066C89-C3A7-4B94-842D-DDB42A0C4DD3}"/>
              </a:ext>
            </a:extLst>
          </p:cNvPr>
          <p:cNvCxnSpPr>
            <a:endCxn id="111" idx="0"/>
          </p:cNvCxnSpPr>
          <p:nvPr/>
        </p:nvCxnSpPr>
        <p:spPr>
          <a:xfrm>
            <a:off x="1407695" y="4900385"/>
            <a:ext cx="3191" cy="1502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מחבר ישר 133">
            <a:extLst>
              <a:ext uri="{FF2B5EF4-FFF2-40B4-BE49-F238E27FC236}">
                <a16:creationId xmlns:a16="http://schemas.microsoft.com/office/drawing/2014/main" id="{AB198361-46D3-4520-A227-0A794E1E73C4}"/>
              </a:ext>
            </a:extLst>
          </p:cNvPr>
          <p:cNvCxnSpPr>
            <a:endCxn id="110" idx="0"/>
          </p:cNvCxnSpPr>
          <p:nvPr/>
        </p:nvCxnSpPr>
        <p:spPr>
          <a:xfrm flipH="1">
            <a:off x="507825" y="4900385"/>
            <a:ext cx="37000" cy="141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מחבר ישר 137">
            <a:extLst>
              <a:ext uri="{FF2B5EF4-FFF2-40B4-BE49-F238E27FC236}">
                <a16:creationId xmlns:a16="http://schemas.microsoft.com/office/drawing/2014/main" id="{AE3A70DE-2F84-428F-B10D-B5B98D50447C}"/>
              </a:ext>
            </a:extLst>
          </p:cNvPr>
          <p:cNvCxnSpPr>
            <a:stCxn id="45" idx="2"/>
          </p:cNvCxnSpPr>
          <p:nvPr/>
        </p:nvCxnSpPr>
        <p:spPr>
          <a:xfrm>
            <a:off x="11480228" y="5168174"/>
            <a:ext cx="0" cy="982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מלבן: פינות מעוגלות 138">
            <a:extLst>
              <a:ext uri="{FF2B5EF4-FFF2-40B4-BE49-F238E27FC236}">
                <a16:creationId xmlns:a16="http://schemas.microsoft.com/office/drawing/2014/main" id="{CF677F39-DCDF-4E96-8E6A-A320460B3B4C}"/>
              </a:ext>
            </a:extLst>
          </p:cNvPr>
          <p:cNvSpPr/>
          <p:nvPr/>
        </p:nvSpPr>
        <p:spPr>
          <a:xfrm>
            <a:off x="10986013" y="6150502"/>
            <a:ext cx="951415" cy="46166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שמעון</a:t>
            </a:r>
          </a:p>
        </p:txBody>
      </p:sp>
      <p:sp>
        <p:nvSpPr>
          <p:cNvPr id="140" name="תיבת טקסט 139">
            <a:extLst>
              <a:ext uri="{FF2B5EF4-FFF2-40B4-BE49-F238E27FC236}">
                <a16:creationId xmlns:a16="http://schemas.microsoft.com/office/drawing/2014/main" id="{AAF81789-9B07-4CE9-8C47-20E10F100BE9}"/>
              </a:ext>
            </a:extLst>
          </p:cNvPr>
          <p:cNvSpPr txBox="1"/>
          <p:nvPr/>
        </p:nvSpPr>
        <p:spPr>
          <a:xfrm>
            <a:off x="10034694" y="3673910"/>
            <a:ext cx="177163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בן חיים – מ 1952</a:t>
            </a:r>
          </a:p>
        </p:txBody>
      </p:sp>
      <p:sp>
        <p:nvSpPr>
          <p:cNvPr id="141" name="תיבת טקסט 140">
            <a:extLst>
              <a:ext uri="{FF2B5EF4-FFF2-40B4-BE49-F238E27FC236}">
                <a16:creationId xmlns:a16="http://schemas.microsoft.com/office/drawing/2014/main" id="{4D266582-6F52-4CFF-AF15-621B707A281F}"/>
              </a:ext>
            </a:extLst>
          </p:cNvPr>
          <p:cNvSpPr txBox="1"/>
          <p:nvPr/>
        </p:nvSpPr>
        <p:spPr>
          <a:xfrm>
            <a:off x="37094" y="3666519"/>
            <a:ext cx="175560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בן ברוך – לאחר </a:t>
            </a:r>
          </a:p>
          <a:p>
            <a:r>
              <a:rPr lang="he-IL" dirty="0"/>
              <a:t>פטירת משה ברוך</a:t>
            </a:r>
          </a:p>
        </p:txBody>
      </p:sp>
    </p:spTree>
    <p:extLst>
      <p:ext uri="{BB962C8B-B14F-4D97-AF65-F5344CB8AC3E}">
        <p14:creationId xmlns:p14="http://schemas.microsoft.com/office/powerpoint/2010/main" val="116791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45" grpId="0" animBg="1"/>
      <p:bldP spid="46" grpId="0" animBg="1"/>
      <p:bldP spid="47" grpId="0" animBg="1"/>
      <p:bldP spid="48" grpId="0" animBg="1"/>
      <p:bldP spid="59" grpId="0"/>
      <p:bldP spid="60" grpId="0"/>
      <p:bldP spid="61" grpId="0"/>
      <p:bldP spid="62" grpId="0"/>
      <p:bldP spid="63" grpId="0"/>
      <p:bldP spid="65" grpId="0"/>
      <p:bldP spid="71" grpId="0" animBg="1"/>
      <p:bldP spid="72" grpId="0" animBg="1"/>
      <p:bldP spid="73" grpId="0" animBg="1"/>
      <p:bldP spid="74" grpId="0" animBg="1"/>
      <p:bldP spid="90" grpId="0"/>
      <p:bldP spid="91" grpId="0"/>
      <p:bldP spid="98" grpId="0" animBg="1"/>
      <p:bldP spid="99" grpId="0" animBg="1"/>
      <p:bldP spid="100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39" grpId="0" animBg="1"/>
      <p:bldP spid="140" grpId="0"/>
      <p:bldP spid="1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: פינות מעוגלות 1">
            <a:extLst>
              <a:ext uri="{FF2B5EF4-FFF2-40B4-BE49-F238E27FC236}">
                <a16:creationId xmlns:a16="http://schemas.microsoft.com/office/drawing/2014/main" id="{2F30FF7B-CF00-4F95-8EFD-2A819728F0AE}"/>
              </a:ext>
            </a:extLst>
          </p:cNvPr>
          <p:cNvSpPr/>
          <p:nvPr/>
        </p:nvSpPr>
        <p:spPr>
          <a:xfrm>
            <a:off x="11230888" y="1359380"/>
            <a:ext cx="770708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אהרון</a:t>
            </a:r>
          </a:p>
        </p:txBody>
      </p:sp>
      <p:sp>
        <p:nvSpPr>
          <p:cNvPr id="3" name="מלבן: פינות מעוגלות 2">
            <a:extLst>
              <a:ext uri="{FF2B5EF4-FFF2-40B4-BE49-F238E27FC236}">
                <a16:creationId xmlns:a16="http://schemas.microsoft.com/office/drawing/2014/main" id="{9CA0C57B-56D0-4A8A-81E1-D30D811289A9}"/>
              </a:ext>
            </a:extLst>
          </p:cNvPr>
          <p:cNvSpPr/>
          <p:nvPr/>
        </p:nvSpPr>
        <p:spPr>
          <a:xfrm>
            <a:off x="10193994" y="1407506"/>
            <a:ext cx="770708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אליהו</a:t>
            </a:r>
          </a:p>
        </p:txBody>
      </p:sp>
      <p:sp>
        <p:nvSpPr>
          <p:cNvPr id="4" name="מלבן: פינות מעוגלות 3">
            <a:extLst>
              <a:ext uri="{FF2B5EF4-FFF2-40B4-BE49-F238E27FC236}">
                <a16:creationId xmlns:a16="http://schemas.microsoft.com/office/drawing/2014/main" id="{C06091EF-9436-4B51-AC07-AC6FCA8BEDED}"/>
              </a:ext>
            </a:extLst>
          </p:cNvPr>
          <p:cNvSpPr/>
          <p:nvPr/>
        </p:nvSpPr>
        <p:spPr>
          <a:xfrm>
            <a:off x="9194301" y="1407506"/>
            <a:ext cx="877237" cy="369332"/>
          </a:xfrm>
          <a:prstGeom prst="roundRect">
            <a:avLst>
              <a:gd name="adj" fmla="val 1998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שמואל</a:t>
            </a:r>
          </a:p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" name="מלבן: פינות מעוגלות 4">
            <a:extLst>
              <a:ext uri="{FF2B5EF4-FFF2-40B4-BE49-F238E27FC236}">
                <a16:creationId xmlns:a16="http://schemas.microsoft.com/office/drawing/2014/main" id="{56C9004B-1AB3-4568-A988-506CA7BB3DF7}"/>
              </a:ext>
            </a:extLst>
          </p:cNvPr>
          <p:cNvSpPr/>
          <p:nvPr/>
        </p:nvSpPr>
        <p:spPr>
          <a:xfrm>
            <a:off x="8157408" y="1407506"/>
            <a:ext cx="770708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יעל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465C78D2-EFC0-40E0-9D99-D6EBA3F44D4B}"/>
              </a:ext>
            </a:extLst>
          </p:cNvPr>
          <p:cNvSpPr txBox="1"/>
          <p:nvPr/>
        </p:nvSpPr>
        <p:spPr>
          <a:xfrm>
            <a:off x="10993855" y="1711286"/>
            <a:ext cx="124603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נזהה 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5828092E-5725-4AAA-A32A-A8A4FF58A54E}"/>
              </a:ext>
            </a:extLst>
          </p:cNvPr>
          <p:cNvSpPr txBox="1"/>
          <p:nvPr/>
        </p:nvSpPr>
        <p:spPr>
          <a:xfrm>
            <a:off x="8782773" y="1701192"/>
            <a:ext cx="11838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רוזה </a:t>
            </a:r>
          </a:p>
        </p:txBody>
      </p:sp>
      <p:sp>
        <p:nvSpPr>
          <p:cNvPr id="18" name="מלבן: פינות מעוגלות 17">
            <a:extLst>
              <a:ext uri="{FF2B5EF4-FFF2-40B4-BE49-F238E27FC236}">
                <a16:creationId xmlns:a16="http://schemas.microsoft.com/office/drawing/2014/main" id="{154906C5-AFDF-411F-8CD1-19D1B02F830E}"/>
              </a:ext>
            </a:extLst>
          </p:cNvPr>
          <p:cNvSpPr/>
          <p:nvPr/>
        </p:nvSpPr>
        <p:spPr>
          <a:xfrm>
            <a:off x="7134083" y="1432650"/>
            <a:ext cx="770709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יהושע</a:t>
            </a:r>
          </a:p>
        </p:txBody>
      </p:sp>
      <p:sp>
        <p:nvSpPr>
          <p:cNvPr id="19" name="מלבן: פינות מעוגלות 18">
            <a:extLst>
              <a:ext uri="{FF2B5EF4-FFF2-40B4-BE49-F238E27FC236}">
                <a16:creationId xmlns:a16="http://schemas.microsoft.com/office/drawing/2014/main" id="{B8A122FB-8C99-47F3-89BC-CDDE27E372EC}"/>
              </a:ext>
            </a:extLst>
          </p:cNvPr>
          <p:cNvSpPr/>
          <p:nvPr/>
        </p:nvSpPr>
        <p:spPr>
          <a:xfrm>
            <a:off x="5280686" y="1458824"/>
            <a:ext cx="770709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דינה</a:t>
            </a:r>
          </a:p>
        </p:txBody>
      </p:sp>
      <p:sp>
        <p:nvSpPr>
          <p:cNvPr id="20" name="מלבן: פינות מעוגלות 19">
            <a:extLst>
              <a:ext uri="{FF2B5EF4-FFF2-40B4-BE49-F238E27FC236}">
                <a16:creationId xmlns:a16="http://schemas.microsoft.com/office/drawing/2014/main" id="{CE5674B9-33C7-4FE8-A59D-CD34BD6756AC}"/>
              </a:ext>
            </a:extLst>
          </p:cNvPr>
          <p:cNvSpPr/>
          <p:nvPr/>
        </p:nvSpPr>
        <p:spPr>
          <a:xfrm>
            <a:off x="6222841" y="1441354"/>
            <a:ext cx="770709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שלמה</a:t>
            </a:r>
          </a:p>
        </p:txBody>
      </p:sp>
      <p:sp>
        <p:nvSpPr>
          <p:cNvPr id="21" name="מלבן: פינות מעוגלות 20">
            <a:extLst>
              <a:ext uri="{FF2B5EF4-FFF2-40B4-BE49-F238E27FC236}">
                <a16:creationId xmlns:a16="http://schemas.microsoft.com/office/drawing/2014/main" id="{21EFA56E-5419-4B8E-9D8E-822FB384DBB1}"/>
              </a:ext>
            </a:extLst>
          </p:cNvPr>
          <p:cNvSpPr/>
          <p:nvPr/>
        </p:nvSpPr>
        <p:spPr>
          <a:xfrm>
            <a:off x="4482913" y="1432650"/>
            <a:ext cx="770709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מאיר</a:t>
            </a:r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25BE440E-683E-47E8-9F9D-27FFD01CB617}"/>
              </a:ext>
            </a:extLst>
          </p:cNvPr>
          <p:cNvSpPr txBox="1"/>
          <p:nvPr/>
        </p:nvSpPr>
        <p:spPr>
          <a:xfrm>
            <a:off x="6219854" y="1776289"/>
            <a:ext cx="69281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dirty="0"/>
              <a:t>רבקה</a:t>
            </a:r>
          </a:p>
          <a:p>
            <a:pPr algn="ctr"/>
            <a:r>
              <a:rPr lang="he-IL" dirty="0"/>
              <a:t> </a:t>
            </a:r>
          </a:p>
        </p:txBody>
      </p:sp>
      <p:sp>
        <p:nvSpPr>
          <p:cNvPr id="30" name="מלבן: פינות מעוגלות 29">
            <a:extLst>
              <a:ext uri="{FF2B5EF4-FFF2-40B4-BE49-F238E27FC236}">
                <a16:creationId xmlns:a16="http://schemas.microsoft.com/office/drawing/2014/main" id="{90E09A4C-0A57-4CCA-B63F-1302019AB4A6}"/>
              </a:ext>
            </a:extLst>
          </p:cNvPr>
          <p:cNvSpPr/>
          <p:nvPr/>
        </p:nvSpPr>
        <p:spPr>
          <a:xfrm>
            <a:off x="6187778" y="2212463"/>
            <a:ext cx="818181" cy="369331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שושנה</a:t>
            </a:r>
          </a:p>
        </p:txBody>
      </p:sp>
      <p:sp>
        <p:nvSpPr>
          <p:cNvPr id="31" name="מלבן: פינות מעוגלות 30">
            <a:extLst>
              <a:ext uri="{FF2B5EF4-FFF2-40B4-BE49-F238E27FC236}">
                <a16:creationId xmlns:a16="http://schemas.microsoft.com/office/drawing/2014/main" id="{CD31E4A5-7E86-443C-8C1F-F1DFC9C5327A}"/>
              </a:ext>
            </a:extLst>
          </p:cNvPr>
          <p:cNvSpPr/>
          <p:nvPr/>
        </p:nvSpPr>
        <p:spPr>
          <a:xfrm>
            <a:off x="6136400" y="2785943"/>
            <a:ext cx="818181" cy="36933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err="1">
                <a:solidFill>
                  <a:schemeClr val="tx1"/>
                </a:solidFill>
              </a:rPr>
              <a:t>ג'והרה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32" name="מלבן: פינות מעוגלות 31">
            <a:extLst>
              <a:ext uri="{FF2B5EF4-FFF2-40B4-BE49-F238E27FC236}">
                <a16:creationId xmlns:a16="http://schemas.microsoft.com/office/drawing/2014/main" id="{56DE479E-A944-4582-827D-C4667B2A64CB}"/>
              </a:ext>
            </a:extLst>
          </p:cNvPr>
          <p:cNvSpPr/>
          <p:nvPr/>
        </p:nvSpPr>
        <p:spPr>
          <a:xfrm>
            <a:off x="6118545" y="3371700"/>
            <a:ext cx="818181" cy="3693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מרדכי</a:t>
            </a:r>
          </a:p>
        </p:txBody>
      </p:sp>
      <p:sp>
        <p:nvSpPr>
          <p:cNvPr id="36" name="מלבן: פינות מעוגלות 35">
            <a:extLst>
              <a:ext uri="{FF2B5EF4-FFF2-40B4-BE49-F238E27FC236}">
                <a16:creationId xmlns:a16="http://schemas.microsoft.com/office/drawing/2014/main" id="{760AFA4D-C8A2-45D9-814C-63AF20351E7F}"/>
              </a:ext>
            </a:extLst>
          </p:cNvPr>
          <p:cNvSpPr/>
          <p:nvPr/>
        </p:nvSpPr>
        <p:spPr>
          <a:xfrm>
            <a:off x="66236" y="1468627"/>
            <a:ext cx="878158" cy="3693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מרגלית</a:t>
            </a:r>
          </a:p>
        </p:txBody>
      </p:sp>
      <p:sp>
        <p:nvSpPr>
          <p:cNvPr id="37" name="מלבן: פינות מעוגלות 36">
            <a:extLst>
              <a:ext uri="{FF2B5EF4-FFF2-40B4-BE49-F238E27FC236}">
                <a16:creationId xmlns:a16="http://schemas.microsoft.com/office/drawing/2014/main" id="{AE56D68C-7FC4-4785-B53B-208F9B47F190}"/>
              </a:ext>
            </a:extLst>
          </p:cNvPr>
          <p:cNvSpPr/>
          <p:nvPr/>
        </p:nvSpPr>
        <p:spPr>
          <a:xfrm>
            <a:off x="1014556" y="1477334"/>
            <a:ext cx="575641" cy="3693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מזל</a:t>
            </a:r>
          </a:p>
        </p:txBody>
      </p:sp>
      <p:sp>
        <p:nvSpPr>
          <p:cNvPr id="38" name="מלבן: פינות מעוגלות 37">
            <a:extLst>
              <a:ext uri="{FF2B5EF4-FFF2-40B4-BE49-F238E27FC236}">
                <a16:creationId xmlns:a16="http://schemas.microsoft.com/office/drawing/2014/main" id="{526C5468-B202-4672-B889-3A29CFC0720E}"/>
              </a:ext>
            </a:extLst>
          </p:cNvPr>
          <p:cNvSpPr/>
          <p:nvPr/>
        </p:nvSpPr>
        <p:spPr>
          <a:xfrm>
            <a:off x="1712652" y="1475149"/>
            <a:ext cx="819477" cy="3693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שמחה</a:t>
            </a:r>
          </a:p>
        </p:txBody>
      </p:sp>
      <p:sp>
        <p:nvSpPr>
          <p:cNvPr id="39" name="מלבן: פינות מעוגלות 38">
            <a:extLst>
              <a:ext uri="{FF2B5EF4-FFF2-40B4-BE49-F238E27FC236}">
                <a16:creationId xmlns:a16="http://schemas.microsoft.com/office/drawing/2014/main" id="{E9134143-40DC-4133-91F8-454E3D657D17}"/>
              </a:ext>
            </a:extLst>
          </p:cNvPr>
          <p:cNvSpPr/>
          <p:nvPr/>
        </p:nvSpPr>
        <p:spPr>
          <a:xfrm>
            <a:off x="2624908" y="1449364"/>
            <a:ext cx="798795" cy="369331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אלעזר</a:t>
            </a:r>
          </a:p>
        </p:txBody>
      </p:sp>
      <p:sp>
        <p:nvSpPr>
          <p:cNvPr id="40" name="מלבן: פינות מעוגלות 39">
            <a:extLst>
              <a:ext uri="{FF2B5EF4-FFF2-40B4-BE49-F238E27FC236}">
                <a16:creationId xmlns:a16="http://schemas.microsoft.com/office/drawing/2014/main" id="{96C53732-BF4C-4AA2-91CE-5AF903141445}"/>
              </a:ext>
            </a:extLst>
          </p:cNvPr>
          <p:cNvSpPr/>
          <p:nvPr/>
        </p:nvSpPr>
        <p:spPr>
          <a:xfrm>
            <a:off x="3611400" y="1444373"/>
            <a:ext cx="682794" cy="3693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ניסים</a:t>
            </a:r>
          </a:p>
        </p:txBody>
      </p:sp>
      <p:cxnSp>
        <p:nvCxnSpPr>
          <p:cNvPr id="43" name="מחבר ישר 42">
            <a:extLst>
              <a:ext uri="{FF2B5EF4-FFF2-40B4-BE49-F238E27FC236}">
                <a16:creationId xmlns:a16="http://schemas.microsoft.com/office/drawing/2014/main" id="{B0DD803B-1D74-404F-90C9-585EAA544F45}"/>
              </a:ext>
            </a:extLst>
          </p:cNvPr>
          <p:cNvCxnSpPr>
            <a:cxnSpLocks/>
            <a:stCxn id="39" idx="0"/>
          </p:cNvCxnSpPr>
          <p:nvPr/>
        </p:nvCxnSpPr>
        <p:spPr>
          <a:xfrm>
            <a:off x="3024306" y="1449364"/>
            <a:ext cx="228345" cy="257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מלבן: פינות מעוגלות 48">
            <a:extLst>
              <a:ext uri="{FF2B5EF4-FFF2-40B4-BE49-F238E27FC236}">
                <a16:creationId xmlns:a16="http://schemas.microsoft.com/office/drawing/2014/main" id="{95B3C62F-7671-46FF-B15E-50DB51BB595E}"/>
              </a:ext>
            </a:extLst>
          </p:cNvPr>
          <p:cNvSpPr/>
          <p:nvPr/>
        </p:nvSpPr>
        <p:spPr>
          <a:xfrm>
            <a:off x="11069633" y="2427322"/>
            <a:ext cx="1002706" cy="65351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שמעון</a:t>
            </a:r>
          </a:p>
        </p:txBody>
      </p:sp>
      <p:sp>
        <p:nvSpPr>
          <p:cNvPr id="50" name="תיבת טקסט 49">
            <a:extLst>
              <a:ext uri="{FF2B5EF4-FFF2-40B4-BE49-F238E27FC236}">
                <a16:creationId xmlns:a16="http://schemas.microsoft.com/office/drawing/2014/main" id="{8FB5D2DB-55DA-4FF5-8093-DF9869CC31E2}"/>
              </a:ext>
            </a:extLst>
          </p:cNvPr>
          <p:cNvSpPr txBox="1"/>
          <p:nvPr/>
        </p:nvSpPr>
        <p:spPr>
          <a:xfrm>
            <a:off x="9889400" y="685240"/>
            <a:ext cx="82266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בן חיים</a:t>
            </a:r>
          </a:p>
        </p:txBody>
      </p:sp>
      <p:sp>
        <p:nvSpPr>
          <p:cNvPr id="51" name="תיבת טקסט 50">
            <a:extLst>
              <a:ext uri="{FF2B5EF4-FFF2-40B4-BE49-F238E27FC236}">
                <a16:creationId xmlns:a16="http://schemas.microsoft.com/office/drawing/2014/main" id="{A343D2D2-4C50-4B06-8FB7-0FB173FBD61E}"/>
              </a:ext>
            </a:extLst>
          </p:cNvPr>
          <p:cNvSpPr txBox="1"/>
          <p:nvPr/>
        </p:nvSpPr>
        <p:spPr>
          <a:xfrm>
            <a:off x="944394" y="594393"/>
            <a:ext cx="84830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בן ברוך</a:t>
            </a:r>
          </a:p>
        </p:txBody>
      </p:sp>
      <p:sp>
        <p:nvSpPr>
          <p:cNvPr id="70" name="תיבת טקסט 69">
            <a:extLst>
              <a:ext uri="{FF2B5EF4-FFF2-40B4-BE49-F238E27FC236}">
                <a16:creationId xmlns:a16="http://schemas.microsoft.com/office/drawing/2014/main" id="{B8750D99-C1F9-417D-8ED0-F076DE1DA49E}"/>
              </a:ext>
            </a:extLst>
          </p:cNvPr>
          <p:cNvSpPr txBox="1"/>
          <p:nvPr/>
        </p:nvSpPr>
        <p:spPr>
          <a:xfrm>
            <a:off x="5885793" y="724792"/>
            <a:ext cx="72487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מזרחי</a:t>
            </a:r>
          </a:p>
        </p:txBody>
      </p:sp>
      <p:sp>
        <p:nvSpPr>
          <p:cNvPr id="71" name="תיבת טקסט 70">
            <a:extLst>
              <a:ext uri="{FF2B5EF4-FFF2-40B4-BE49-F238E27FC236}">
                <a16:creationId xmlns:a16="http://schemas.microsoft.com/office/drawing/2014/main" id="{32FB73A7-62F0-4C0B-80F9-55BC0F972A39}"/>
              </a:ext>
            </a:extLst>
          </p:cNvPr>
          <p:cNvSpPr txBox="1"/>
          <p:nvPr/>
        </p:nvSpPr>
        <p:spPr>
          <a:xfrm>
            <a:off x="3902918" y="1960808"/>
            <a:ext cx="57900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יאות</a:t>
            </a:r>
          </a:p>
        </p:txBody>
      </p:sp>
      <p:sp>
        <p:nvSpPr>
          <p:cNvPr id="72" name="תיבת טקסט 71">
            <a:extLst>
              <a:ext uri="{FF2B5EF4-FFF2-40B4-BE49-F238E27FC236}">
                <a16:creationId xmlns:a16="http://schemas.microsoft.com/office/drawing/2014/main" id="{69994ADB-8B2D-498D-B46F-35669186BD71}"/>
              </a:ext>
            </a:extLst>
          </p:cNvPr>
          <p:cNvSpPr txBox="1"/>
          <p:nvPr/>
        </p:nvSpPr>
        <p:spPr>
          <a:xfrm>
            <a:off x="2828228" y="1985370"/>
            <a:ext cx="78418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שושנה</a:t>
            </a:r>
          </a:p>
        </p:txBody>
      </p:sp>
      <p:sp>
        <p:nvSpPr>
          <p:cNvPr id="73" name="תיבת טקסט 72">
            <a:extLst>
              <a:ext uri="{FF2B5EF4-FFF2-40B4-BE49-F238E27FC236}">
                <a16:creationId xmlns:a16="http://schemas.microsoft.com/office/drawing/2014/main" id="{754D1642-A703-4081-9D88-1928E2E6820C}"/>
              </a:ext>
            </a:extLst>
          </p:cNvPr>
          <p:cNvSpPr txBox="1"/>
          <p:nvPr/>
        </p:nvSpPr>
        <p:spPr>
          <a:xfrm>
            <a:off x="1892384" y="1835470"/>
            <a:ext cx="64472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דוד </a:t>
            </a:r>
          </a:p>
          <a:p>
            <a:r>
              <a:rPr lang="he-IL" dirty="0" err="1"/>
              <a:t>פינטו</a:t>
            </a:r>
            <a:endParaRPr lang="he-IL" dirty="0"/>
          </a:p>
        </p:txBody>
      </p:sp>
      <p:sp>
        <p:nvSpPr>
          <p:cNvPr id="74" name="תיבת טקסט 73">
            <a:extLst>
              <a:ext uri="{FF2B5EF4-FFF2-40B4-BE49-F238E27FC236}">
                <a16:creationId xmlns:a16="http://schemas.microsoft.com/office/drawing/2014/main" id="{64047EB7-B766-4DE1-B4CC-1D4FCD77FD03}"/>
              </a:ext>
            </a:extLst>
          </p:cNvPr>
          <p:cNvSpPr txBox="1"/>
          <p:nvPr/>
        </p:nvSpPr>
        <p:spPr>
          <a:xfrm>
            <a:off x="1058778" y="1825266"/>
            <a:ext cx="60625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דוד </a:t>
            </a:r>
          </a:p>
          <a:p>
            <a:r>
              <a:rPr lang="he-IL" dirty="0"/>
              <a:t>גלילי</a:t>
            </a:r>
          </a:p>
        </p:txBody>
      </p:sp>
      <p:sp>
        <p:nvSpPr>
          <p:cNvPr id="75" name="תיבת טקסט 74">
            <a:extLst>
              <a:ext uri="{FF2B5EF4-FFF2-40B4-BE49-F238E27FC236}">
                <a16:creationId xmlns:a16="http://schemas.microsoft.com/office/drawing/2014/main" id="{F22C5A70-378D-4CD0-99F6-A6A1302EEE45}"/>
              </a:ext>
            </a:extLst>
          </p:cNvPr>
          <p:cNvSpPr txBox="1"/>
          <p:nvPr/>
        </p:nvSpPr>
        <p:spPr>
          <a:xfrm>
            <a:off x="12049" y="1855246"/>
            <a:ext cx="898003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אברהם </a:t>
            </a:r>
          </a:p>
          <a:p>
            <a:r>
              <a:rPr lang="he-IL" dirty="0"/>
              <a:t>זמרו </a:t>
            </a:r>
          </a:p>
          <a:p>
            <a:r>
              <a:rPr lang="he-IL" dirty="0"/>
              <a:t>בן חרות</a:t>
            </a:r>
          </a:p>
        </p:txBody>
      </p:sp>
      <p:cxnSp>
        <p:nvCxnSpPr>
          <p:cNvPr id="77" name="מחבר ישר 76">
            <a:extLst>
              <a:ext uri="{FF2B5EF4-FFF2-40B4-BE49-F238E27FC236}">
                <a16:creationId xmlns:a16="http://schemas.microsoft.com/office/drawing/2014/main" id="{295124AD-F266-4712-90AB-4ABBF24D62CF}"/>
              </a:ext>
            </a:extLst>
          </p:cNvPr>
          <p:cNvCxnSpPr/>
          <p:nvPr/>
        </p:nvCxnSpPr>
        <p:spPr>
          <a:xfrm flipH="1">
            <a:off x="8484433" y="1094124"/>
            <a:ext cx="31479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מחבר ישר 78">
            <a:extLst>
              <a:ext uri="{FF2B5EF4-FFF2-40B4-BE49-F238E27FC236}">
                <a16:creationId xmlns:a16="http://schemas.microsoft.com/office/drawing/2014/main" id="{79692B90-B169-43B2-92C6-5331AD08A9A9}"/>
              </a:ext>
            </a:extLst>
          </p:cNvPr>
          <p:cNvCxnSpPr/>
          <p:nvPr/>
        </p:nvCxnSpPr>
        <p:spPr>
          <a:xfrm flipH="1">
            <a:off x="4811843" y="1094124"/>
            <a:ext cx="29080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מחבר ישר 80">
            <a:extLst>
              <a:ext uri="{FF2B5EF4-FFF2-40B4-BE49-F238E27FC236}">
                <a16:creationId xmlns:a16="http://schemas.microsoft.com/office/drawing/2014/main" id="{069B433D-B6C7-4515-9C74-86D0B92BD128}"/>
              </a:ext>
            </a:extLst>
          </p:cNvPr>
          <p:cNvCxnSpPr>
            <a:cxnSpLocks/>
          </p:cNvCxnSpPr>
          <p:nvPr/>
        </p:nvCxnSpPr>
        <p:spPr>
          <a:xfrm flipH="1">
            <a:off x="559633" y="1094124"/>
            <a:ext cx="33827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מחבר ישר 83">
            <a:extLst>
              <a:ext uri="{FF2B5EF4-FFF2-40B4-BE49-F238E27FC236}">
                <a16:creationId xmlns:a16="http://schemas.microsoft.com/office/drawing/2014/main" id="{EE6DE116-E103-4C41-BAAB-CBCFFE7346A2}"/>
              </a:ext>
            </a:extLst>
          </p:cNvPr>
          <p:cNvCxnSpPr>
            <a:endCxn id="2" idx="0"/>
          </p:cNvCxnSpPr>
          <p:nvPr/>
        </p:nvCxnSpPr>
        <p:spPr>
          <a:xfrm flipH="1">
            <a:off x="11616242" y="1094124"/>
            <a:ext cx="16125" cy="265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מחבר ישר 85">
            <a:extLst>
              <a:ext uri="{FF2B5EF4-FFF2-40B4-BE49-F238E27FC236}">
                <a16:creationId xmlns:a16="http://schemas.microsoft.com/office/drawing/2014/main" id="{D7A4B504-B25E-4FB1-A16D-D2FF44676C5B}"/>
              </a:ext>
            </a:extLst>
          </p:cNvPr>
          <p:cNvCxnSpPr>
            <a:endCxn id="3" idx="0"/>
          </p:cNvCxnSpPr>
          <p:nvPr/>
        </p:nvCxnSpPr>
        <p:spPr>
          <a:xfrm flipH="1">
            <a:off x="10579348" y="1094124"/>
            <a:ext cx="3708" cy="313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מחבר ישר 87">
            <a:extLst>
              <a:ext uri="{FF2B5EF4-FFF2-40B4-BE49-F238E27FC236}">
                <a16:creationId xmlns:a16="http://schemas.microsoft.com/office/drawing/2014/main" id="{A0FB9B1B-94EE-41AF-914E-2DE755BC43F6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9611961" y="1112390"/>
            <a:ext cx="20959" cy="295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מחבר ישר 88">
            <a:extLst>
              <a:ext uri="{FF2B5EF4-FFF2-40B4-BE49-F238E27FC236}">
                <a16:creationId xmlns:a16="http://schemas.microsoft.com/office/drawing/2014/main" id="{C12B9EB1-AFA5-43CB-8950-C40E8C5D526A}"/>
              </a:ext>
            </a:extLst>
          </p:cNvPr>
          <p:cNvCxnSpPr>
            <a:cxnSpLocks/>
          </p:cNvCxnSpPr>
          <p:nvPr/>
        </p:nvCxnSpPr>
        <p:spPr>
          <a:xfrm>
            <a:off x="8497792" y="1094124"/>
            <a:ext cx="0" cy="313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מחבר ישר 98">
            <a:extLst>
              <a:ext uri="{FF2B5EF4-FFF2-40B4-BE49-F238E27FC236}">
                <a16:creationId xmlns:a16="http://schemas.microsoft.com/office/drawing/2014/main" id="{B394F2C2-43EE-4FEB-A07B-C32BEE29089A}"/>
              </a:ext>
            </a:extLst>
          </p:cNvPr>
          <p:cNvCxnSpPr>
            <a:cxnSpLocks/>
          </p:cNvCxnSpPr>
          <p:nvPr/>
        </p:nvCxnSpPr>
        <p:spPr>
          <a:xfrm>
            <a:off x="7719934" y="1112390"/>
            <a:ext cx="0" cy="328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מחבר ישר 101">
            <a:extLst>
              <a:ext uri="{FF2B5EF4-FFF2-40B4-BE49-F238E27FC236}">
                <a16:creationId xmlns:a16="http://schemas.microsoft.com/office/drawing/2014/main" id="{E9C2C176-C9EC-4DE3-B265-40D392B4AA8E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6608195" y="1094124"/>
            <a:ext cx="1" cy="3472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מחבר ישר 104">
            <a:extLst>
              <a:ext uri="{FF2B5EF4-FFF2-40B4-BE49-F238E27FC236}">
                <a16:creationId xmlns:a16="http://schemas.microsoft.com/office/drawing/2014/main" id="{14EBED33-A7B0-4E43-83C4-10BCBFBD8908}"/>
              </a:ext>
            </a:extLst>
          </p:cNvPr>
          <p:cNvCxnSpPr>
            <a:endCxn id="19" idx="0"/>
          </p:cNvCxnSpPr>
          <p:nvPr/>
        </p:nvCxnSpPr>
        <p:spPr>
          <a:xfrm>
            <a:off x="5666040" y="1094124"/>
            <a:ext cx="1" cy="364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מחבר ישר 106">
            <a:extLst>
              <a:ext uri="{FF2B5EF4-FFF2-40B4-BE49-F238E27FC236}">
                <a16:creationId xmlns:a16="http://schemas.microsoft.com/office/drawing/2014/main" id="{D48DC852-F5D3-42C2-8ED2-46967C2C2BAB}"/>
              </a:ext>
            </a:extLst>
          </p:cNvPr>
          <p:cNvCxnSpPr/>
          <p:nvPr/>
        </p:nvCxnSpPr>
        <p:spPr>
          <a:xfrm>
            <a:off x="4811843" y="1094124"/>
            <a:ext cx="0" cy="3472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מחבר ישר 108">
            <a:extLst>
              <a:ext uri="{FF2B5EF4-FFF2-40B4-BE49-F238E27FC236}">
                <a16:creationId xmlns:a16="http://schemas.microsoft.com/office/drawing/2014/main" id="{0CDD0380-B216-4FED-8606-843C3A520507}"/>
              </a:ext>
            </a:extLst>
          </p:cNvPr>
          <p:cNvCxnSpPr>
            <a:endCxn id="40" idx="0"/>
          </p:cNvCxnSpPr>
          <p:nvPr/>
        </p:nvCxnSpPr>
        <p:spPr>
          <a:xfrm>
            <a:off x="3942413" y="1094124"/>
            <a:ext cx="10384" cy="3502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מחבר ישר 110">
            <a:extLst>
              <a:ext uri="{FF2B5EF4-FFF2-40B4-BE49-F238E27FC236}">
                <a16:creationId xmlns:a16="http://schemas.microsoft.com/office/drawing/2014/main" id="{3D8767AF-EF0E-4F8A-9091-4A3B304411E2}"/>
              </a:ext>
            </a:extLst>
          </p:cNvPr>
          <p:cNvCxnSpPr>
            <a:endCxn id="39" idx="0"/>
          </p:cNvCxnSpPr>
          <p:nvPr/>
        </p:nvCxnSpPr>
        <p:spPr>
          <a:xfrm>
            <a:off x="3012435" y="1106251"/>
            <a:ext cx="11871" cy="343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מחבר ישר 112">
            <a:extLst>
              <a:ext uri="{FF2B5EF4-FFF2-40B4-BE49-F238E27FC236}">
                <a16:creationId xmlns:a16="http://schemas.microsoft.com/office/drawing/2014/main" id="{B25A1DD5-668D-48BD-8091-93CE73BCBECB}"/>
              </a:ext>
            </a:extLst>
          </p:cNvPr>
          <p:cNvCxnSpPr>
            <a:endCxn id="38" idx="0"/>
          </p:cNvCxnSpPr>
          <p:nvPr/>
        </p:nvCxnSpPr>
        <p:spPr>
          <a:xfrm>
            <a:off x="2122390" y="1106251"/>
            <a:ext cx="1" cy="368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מחבר ישר 114">
            <a:extLst>
              <a:ext uri="{FF2B5EF4-FFF2-40B4-BE49-F238E27FC236}">
                <a16:creationId xmlns:a16="http://schemas.microsoft.com/office/drawing/2014/main" id="{AC9CFB28-519E-4CEC-BF45-FB7A8E137E14}"/>
              </a:ext>
            </a:extLst>
          </p:cNvPr>
          <p:cNvCxnSpPr>
            <a:cxnSpLocks/>
            <a:stCxn id="51" idx="2"/>
            <a:endCxn id="37" idx="0"/>
          </p:cNvCxnSpPr>
          <p:nvPr/>
        </p:nvCxnSpPr>
        <p:spPr>
          <a:xfrm flipH="1">
            <a:off x="1302377" y="963725"/>
            <a:ext cx="66172" cy="5136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מחבר ישר 119">
            <a:extLst>
              <a:ext uri="{FF2B5EF4-FFF2-40B4-BE49-F238E27FC236}">
                <a16:creationId xmlns:a16="http://schemas.microsoft.com/office/drawing/2014/main" id="{17A59425-EF0A-4B11-919D-61647423DDC5}"/>
              </a:ext>
            </a:extLst>
          </p:cNvPr>
          <p:cNvCxnSpPr>
            <a:endCxn id="36" idx="0"/>
          </p:cNvCxnSpPr>
          <p:nvPr/>
        </p:nvCxnSpPr>
        <p:spPr>
          <a:xfrm flipH="1">
            <a:off x="505315" y="1094124"/>
            <a:ext cx="54318" cy="374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מלבן: פינות מעוגלות 120">
            <a:extLst>
              <a:ext uri="{FF2B5EF4-FFF2-40B4-BE49-F238E27FC236}">
                <a16:creationId xmlns:a16="http://schemas.microsoft.com/office/drawing/2014/main" id="{B397603B-906E-4272-A15D-4003916AB5AB}"/>
              </a:ext>
            </a:extLst>
          </p:cNvPr>
          <p:cNvSpPr/>
          <p:nvPr/>
        </p:nvSpPr>
        <p:spPr>
          <a:xfrm>
            <a:off x="11098785" y="4771308"/>
            <a:ext cx="973553" cy="65351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עמנואל</a:t>
            </a:r>
          </a:p>
        </p:txBody>
      </p:sp>
      <p:sp>
        <p:nvSpPr>
          <p:cNvPr id="122" name="מלבן: פינות מעוגלות 121">
            <a:extLst>
              <a:ext uri="{FF2B5EF4-FFF2-40B4-BE49-F238E27FC236}">
                <a16:creationId xmlns:a16="http://schemas.microsoft.com/office/drawing/2014/main" id="{ABDB261D-33F0-431A-803D-1C3A914A1997}"/>
              </a:ext>
            </a:extLst>
          </p:cNvPr>
          <p:cNvSpPr/>
          <p:nvPr/>
        </p:nvSpPr>
        <p:spPr>
          <a:xfrm>
            <a:off x="11069632" y="3222881"/>
            <a:ext cx="984263" cy="5282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err="1">
                <a:solidFill>
                  <a:schemeClr val="tx1"/>
                </a:solidFill>
              </a:rPr>
              <a:t>ברהמינו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23" name="מלבן: פינות מעוגלות 122">
            <a:extLst>
              <a:ext uri="{FF2B5EF4-FFF2-40B4-BE49-F238E27FC236}">
                <a16:creationId xmlns:a16="http://schemas.microsoft.com/office/drawing/2014/main" id="{38824C09-0E86-4E4B-BB83-F342E10CFBA4}"/>
              </a:ext>
            </a:extLst>
          </p:cNvPr>
          <p:cNvSpPr/>
          <p:nvPr/>
        </p:nvSpPr>
        <p:spPr>
          <a:xfrm>
            <a:off x="11098785" y="3893151"/>
            <a:ext cx="973553" cy="6535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רבקה</a:t>
            </a:r>
          </a:p>
        </p:txBody>
      </p:sp>
      <p:cxnSp>
        <p:nvCxnSpPr>
          <p:cNvPr id="125" name="מחבר ישר 124">
            <a:extLst>
              <a:ext uri="{FF2B5EF4-FFF2-40B4-BE49-F238E27FC236}">
                <a16:creationId xmlns:a16="http://schemas.microsoft.com/office/drawing/2014/main" id="{9DC663EB-0FC5-4C70-B569-742AA2AB4747}"/>
              </a:ext>
            </a:extLst>
          </p:cNvPr>
          <p:cNvCxnSpPr>
            <a:stCxn id="13" idx="0"/>
          </p:cNvCxnSpPr>
          <p:nvPr/>
        </p:nvCxnSpPr>
        <p:spPr>
          <a:xfrm flipH="1">
            <a:off x="11616242" y="1711286"/>
            <a:ext cx="633" cy="7113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מחבר ישר 126">
            <a:extLst>
              <a:ext uri="{FF2B5EF4-FFF2-40B4-BE49-F238E27FC236}">
                <a16:creationId xmlns:a16="http://schemas.microsoft.com/office/drawing/2014/main" id="{BA4CB291-4FAF-4647-9446-C5DA8630ED1C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10579348" y="1776838"/>
            <a:ext cx="0" cy="645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מלבן: פינות מעוגלות 128">
            <a:extLst>
              <a:ext uri="{FF2B5EF4-FFF2-40B4-BE49-F238E27FC236}">
                <a16:creationId xmlns:a16="http://schemas.microsoft.com/office/drawing/2014/main" id="{AE948658-10F6-464B-9DD3-61FE61386154}"/>
              </a:ext>
            </a:extLst>
          </p:cNvPr>
          <p:cNvSpPr/>
          <p:nvPr/>
        </p:nvSpPr>
        <p:spPr>
          <a:xfrm>
            <a:off x="10082158" y="2441617"/>
            <a:ext cx="882542" cy="6092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אפרים</a:t>
            </a:r>
          </a:p>
        </p:txBody>
      </p:sp>
      <p:sp>
        <p:nvSpPr>
          <p:cNvPr id="130" name="מלבן: פינות מעוגלות 129">
            <a:extLst>
              <a:ext uri="{FF2B5EF4-FFF2-40B4-BE49-F238E27FC236}">
                <a16:creationId xmlns:a16="http://schemas.microsoft.com/office/drawing/2014/main" id="{2F4D2193-061A-4FAC-B2D2-D5287828E96E}"/>
              </a:ext>
            </a:extLst>
          </p:cNvPr>
          <p:cNvSpPr/>
          <p:nvPr/>
        </p:nvSpPr>
        <p:spPr>
          <a:xfrm>
            <a:off x="9119351" y="2476864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רבקה</a:t>
            </a:r>
          </a:p>
        </p:txBody>
      </p:sp>
      <p:sp>
        <p:nvSpPr>
          <p:cNvPr id="131" name="מלבן: פינות מעוגלות 130">
            <a:extLst>
              <a:ext uri="{FF2B5EF4-FFF2-40B4-BE49-F238E27FC236}">
                <a16:creationId xmlns:a16="http://schemas.microsoft.com/office/drawing/2014/main" id="{3C0D28FD-02E6-4839-B8C0-AAF9AB296AD9}"/>
              </a:ext>
            </a:extLst>
          </p:cNvPr>
          <p:cNvSpPr/>
          <p:nvPr/>
        </p:nvSpPr>
        <p:spPr>
          <a:xfrm>
            <a:off x="9119351" y="3048329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עקיבא</a:t>
            </a:r>
          </a:p>
        </p:txBody>
      </p:sp>
      <p:sp>
        <p:nvSpPr>
          <p:cNvPr id="132" name="מלבן: פינות מעוגלות 131">
            <a:extLst>
              <a:ext uri="{FF2B5EF4-FFF2-40B4-BE49-F238E27FC236}">
                <a16:creationId xmlns:a16="http://schemas.microsoft.com/office/drawing/2014/main" id="{B5C2B30B-ED24-4BFF-9A27-2E697C7C7F83}"/>
              </a:ext>
            </a:extLst>
          </p:cNvPr>
          <p:cNvSpPr/>
          <p:nvPr/>
        </p:nvSpPr>
        <p:spPr>
          <a:xfrm>
            <a:off x="9074381" y="5495258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יצחק</a:t>
            </a:r>
          </a:p>
        </p:txBody>
      </p:sp>
      <p:sp>
        <p:nvSpPr>
          <p:cNvPr id="133" name="מלבן: פינות מעוגלות 132">
            <a:extLst>
              <a:ext uri="{FF2B5EF4-FFF2-40B4-BE49-F238E27FC236}">
                <a16:creationId xmlns:a16="http://schemas.microsoft.com/office/drawing/2014/main" id="{47BACA7D-D2AC-4416-A62B-ED41E28CFBB7}"/>
              </a:ext>
            </a:extLst>
          </p:cNvPr>
          <p:cNvSpPr/>
          <p:nvPr/>
        </p:nvSpPr>
        <p:spPr>
          <a:xfrm>
            <a:off x="2928889" y="4984311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רחל</a:t>
            </a:r>
          </a:p>
        </p:txBody>
      </p:sp>
      <p:sp>
        <p:nvSpPr>
          <p:cNvPr id="134" name="מלבן: פינות מעוגלות 133">
            <a:extLst>
              <a:ext uri="{FF2B5EF4-FFF2-40B4-BE49-F238E27FC236}">
                <a16:creationId xmlns:a16="http://schemas.microsoft.com/office/drawing/2014/main" id="{96A1AFCB-7645-4F86-8A1D-F2E35A2DC52E}"/>
              </a:ext>
            </a:extLst>
          </p:cNvPr>
          <p:cNvSpPr/>
          <p:nvPr/>
        </p:nvSpPr>
        <p:spPr>
          <a:xfrm>
            <a:off x="2928889" y="4355342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הדסה</a:t>
            </a:r>
          </a:p>
        </p:txBody>
      </p:sp>
      <p:sp>
        <p:nvSpPr>
          <p:cNvPr id="135" name="מלבן: פינות מעוגלות 134">
            <a:extLst>
              <a:ext uri="{FF2B5EF4-FFF2-40B4-BE49-F238E27FC236}">
                <a16:creationId xmlns:a16="http://schemas.microsoft.com/office/drawing/2014/main" id="{9044B492-10C2-4B01-A59A-5EDAF32F4A81}"/>
              </a:ext>
            </a:extLst>
          </p:cNvPr>
          <p:cNvSpPr/>
          <p:nvPr/>
        </p:nvSpPr>
        <p:spPr>
          <a:xfrm>
            <a:off x="2928890" y="3674149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תקוה</a:t>
            </a:r>
          </a:p>
        </p:txBody>
      </p:sp>
      <p:sp>
        <p:nvSpPr>
          <p:cNvPr id="136" name="מלבן: פינות מעוגלות 135">
            <a:extLst>
              <a:ext uri="{FF2B5EF4-FFF2-40B4-BE49-F238E27FC236}">
                <a16:creationId xmlns:a16="http://schemas.microsoft.com/office/drawing/2014/main" id="{75F94D82-FED9-447D-95E3-A82A5ACAD953}"/>
              </a:ext>
            </a:extLst>
          </p:cNvPr>
          <p:cNvSpPr/>
          <p:nvPr/>
        </p:nvSpPr>
        <p:spPr>
          <a:xfrm>
            <a:off x="2928891" y="3050855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שלמה</a:t>
            </a:r>
          </a:p>
        </p:txBody>
      </p:sp>
      <p:sp>
        <p:nvSpPr>
          <p:cNvPr id="137" name="מלבן: פינות מעוגלות 136">
            <a:extLst>
              <a:ext uri="{FF2B5EF4-FFF2-40B4-BE49-F238E27FC236}">
                <a16:creationId xmlns:a16="http://schemas.microsoft.com/office/drawing/2014/main" id="{56D437DD-AEEB-41F5-868D-47B47F6956BF}"/>
              </a:ext>
            </a:extLst>
          </p:cNvPr>
          <p:cNvSpPr/>
          <p:nvPr/>
        </p:nvSpPr>
        <p:spPr>
          <a:xfrm>
            <a:off x="2928891" y="2435023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שפרה</a:t>
            </a:r>
          </a:p>
        </p:txBody>
      </p:sp>
      <p:sp>
        <p:nvSpPr>
          <p:cNvPr id="138" name="מלבן: פינות מעוגלות 137">
            <a:extLst>
              <a:ext uri="{FF2B5EF4-FFF2-40B4-BE49-F238E27FC236}">
                <a16:creationId xmlns:a16="http://schemas.microsoft.com/office/drawing/2014/main" id="{905B87B3-CD7E-4BFA-8C19-BAA90AC90DD6}"/>
              </a:ext>
            </a:extLst>
          </p:cNvPr>
          <p:cNvSpPr/>
          <p:nvPr/>
        </p:nvSpPr>
        <p:spPr>
          <a:xfrm>
            <a:off x="3900698" y="4996217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יצחק</a:t>
            </a:r>
          </a:p>
        </p:txBody>
      </p:sp>
      <p:sp>
        <p:nvSpPr>
          <p:cNvPr id="139" name="מלבן: פינות מעוגלות 138">
            <a:extLst>
              <a:ext uri="{FF2B5EF4-FFF2-40B4-BE49-F238E27FC236}">
                <a16:creationId xmlns:a16="http://schemas.microsoft.com/office/drawing/2014/main" id="{95C616D6-D0C8-426B-8D65-6222D67B62D2}"/>
              </a:ext>
            </a:extLst>
          </p:cNvPr>
          <p:cNvSpPr/>
          <p:nvPr/>
        </p:nvSpPr>
        <p:spPr>
          <a:xfrm>
            <a:off x="3888884" y="4361513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יפה</a:t>
            </a:r>
          </a:p>
        </p:txBody>
      </p:sp>
      <p:sp>
        <p:nvSpPr>
          <p:cNvPr id="140" name="מלבן: פינות מעוגלות 139">
            <a:extLst>
              <a:ext uri="{FF2B5EF4-FFF2-40B4-BE49-F238E27FC236}">
                <a16:creationId xmlns:a16="http://schemas.microsoft.com/office/drawing/2014/main" id="{EF14D31D-A078-4833-96E3-91E4DE8579CA}"/>
              </a:ext>
            </a:extLst>
          </p:cNvPr>
          <p:cNvSpPr/>
          <p:nvPr/>
        </p:nvSpPr>
        <p:spPr>
          <a:xfrm>
            <a:off x="3903955" y="3692028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ברכה</a:t>
            </a:r>
          </a:p>
        </p:txBody>
      </p:sp>
      <p:sp>
        <p:nvSpPr>
          <p:cNvPr id="141" name="מלבן: פינות מעוגלות 140">
            <a:extLst>
              <a:ext uri="{FF2B5EF4-FFF2-40B4-BE49-F238E27FC236}">
                <a16:creationId xmlns:a16="http://schemas.microsoft.com/office/drawing/2014/main" id="{37F88425-3EC8-42F6-A173-5410FAE40F0C}"/>
              </a:ext>
            </a:extLst>
          </p:cNvPr>
          <p:cNvSpPr/>
          <p:nvPr/>
        </p:nvSpPr>
        <p:spPr>
          <a:xfrm>
            <a:off x="3879849" y="3057324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רחל</a:t>
            </a:r>
          </a:p>
        </p:txBody>
      </p:sp>
      <p:sp>
        <p:nvSpPr>
          <p:cNvPr id="142" name="מלבן: פינות מעוגלות 141">
            <a:extLst>
              <a:ext uri="{FF2B5EF4-FFF2-40B4-BE49-F238E27FC236}">
                <a16:creationId xmlns:a16="http://schemas.microsoft.com/office/drawing/2014/main" id="{D6BD174B-A8B7-4F4D-811C-BA0AC49573A9}"/>
              </a:ext>
            </a:extLst>
          </p:cNvPr>
          <p:cNvSpPr/>
          <p:nvPr/>
        </p:nvSpPr>
        <p:spPr>
          <a:xfrm>
            <a:off x="3903956" y="2422620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אסתר</a:t>
            </a:r>
          </a:p>
        </p:txBody>
      </p:sp>
      <p:sp>
        <p:nvSpPr>
          <p:cNvPr id="143" name="מלבן: פינות מעוגלות 142">
            <a:extLst>
              <a:ext uri="{FF2B5EF4-FFF2-40B4-BE49-F238E27FC236}">
                <a16:creationId xmlns:a16="http://schemas.microsoft.com/office/drawing/2014/main" id="{18AB6C24-3288-4C93-914D-9FEC66D05A74}"/>
              </a:ext>
            </a:extLst>
          </p:cNvPr>
          <p:cNvSpPr/>
          <p:nvPr/>
        </p:nvSpPr>
        <p:spPr>
          <a:xfrm>
            <a:off x="54387" y="5495259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משה</a:t>
            </a:r>
          </a:p>
        </p:txBody>
      </p:sp>
      <p:sp>
        <p:nvSpPr>
          <p:cNvPr id="144" name="מלבן: פינות מעוגלות 143">
            <a:extLst>
              <a:ext uri="{FF2B5EF4-FFF2-40B4-BE49-F238E27FC236}">
                <a16:creationId xmlns:a16="http://schemas.microsoft.com/office/drawing/2014/main" id="{D5E35469-2AB5-401A-B6BA-102AB0A5729B}"/>
              </a:ext>
            </a:extLst>
          </p:cNvPr>
          <p:cNvSpPr/>
          <p:nvPr/>
        </p:nvSpPr>
        <p:spPr>
          <a:xfrm>
            <a:off x="74954" y="4892510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אביבה</a:t>
            </a:r>
          </a:p>
        </p:txBody>
      </p:sp>
      <p:sp>
        <p:nvSpPr>
          <p:cNvPr id="145" name="מלבן: פינות מעוגלות 144">
            <a:extLst>
              <a:ext uri="{FF2B5EF4-FFF2-40B4-BE49-F238E27FC236}">
                <a16:creationId xmlns:a16="http://schemas.microsoft.com/office/drawing/2014/main" id="{2AFF7F22-4DEE-4177-AEED-AD38E9CC9BBE}"/>
              </a:ext>
            </a:extLst>
          </p:cNvPr>
          <p:cNvSpPr/>
          <p:nvPr/>
        </p:nvSpPr>
        <p:spPr>
          <a:xfrm>
            <a:off x="64109" y="4287620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אורה</a:t>
            </a:r>
          </a:p>
        </p:txBody>
      </p:sp>
      <p:sp>
        <p:nvSpPr>
          <p:cNvPr id="146" name="מלבן: פינות מעוגלות 145">
            <a:extLst>
              <a:ext uri="{FF2B5EF4-FFF2-40B4-BE49-F238E27FC236}">
                <a16:creationId xmlns:a16="http://schemas.microsoft.com/office/drawing/2014/main" id="{C77AAEFD-58F2-4447-AAC7-24A1183C29F3}"/>
              </a:ext>
            </a:extLst>
          </p:cNvPr>
          <p:cNvSpPr/>
          <p:nvPr/>
        </p:nvSpPr>
        <p:spPr>
          <a:xfrm>
            <a:off x="1934070" y="6254175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דינה</a:t>
            </a:r>
          </a:p>
        </p:txBody>
      </p:sp>
      <p:sp>
        <p:nvSpPr>
          <p:cNvPr id="147" name="מלבן: פינות מעוגלות 146">
            <a:extLst>
              <a:ext uri="{FF2B5EF4-FFF2-40B4-BE49-F238E27FC236}">
                <a16:creationId xmlns:a16="http://schemas.microsoft.com/office/drawing/2014/main" id="{A417D770-3C94-4CDF-8C98-26F5B2F77C2C}"/>
              </a:ext>
            </a:extLst>
          </p:cNvPr>
          <p:cNvSpPr/>
          <p:nvPr/>
        </p:nvSpPr>
        <p:spPr>
          <a:xfrm>
            <a:off x="1934070" y="5598967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רחל</a:t>
            </a:r>
          </a:p>
        </p:txBody>
      </p:sp>
      <p:sp>
        <p:nvSpPr>
          <p:cNvPr id="148" name="מלבן: פינות מעוגלות 147">
            <a:extLst>
              <a:ext uri="{FF2B5EF4-FFF2-40B4-BE49-F238E27FC236}">
                <a16:creationId xmlns:a16="http://schemas.microsoft.com/office/drawing/2014/main" id="{CB1D8453-90C4-452F-95D7-6D4D461C76BA}"/>
              </a:ext>
            </a:extLst>
          </p:cNvPr>
          <p:cNvSpPr/>
          <p:nvPr/>
        </p:nvSpPr>
        <p:spPr>
          <a:xfrm>
            <a:off x="1953355" y="4984311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שרונה</a:t>
            </a:r>
          </a:p>
        </p:txBody>
      </p:sp>
      <p:sp>
        <p:nvSpPr>
          <p:cNvPr id="149" name="מלבן: פינות מעוגלות 148">
            <a:extLst>
              <a:ext uri="{FF2B5EF4-FFF2-40B4-BE49-F238E27FC236}">
                <a16:creationId xmlns:a16="http://schemas.microsoft.com/office/drawing/2014/main" id="{F021AF11-EAB2-4D90-9ADD-06D4B9B21B16}"/>
              </a:ext>
            </a:extLst>
          </p:cNvPr>
          <p:cNvSpPr/>
          <p:nvPr/>
        </p:nvSpPr>
        <p:spPr>
          <a:xfrm>
            <a:off x="1968894" y="4346026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מיכאל</a:t>
            </a:r>
          </a:p>
        </p:txBody>
      </p:sp>
      <p:sp>
        <p:nvSpPr>
          <p:cNvPr id="150" name="מלבן: פינות מעוגלות 149">
            <a:extLst>
              <a:ext uri="{FF2B5EF4-FFF2-40B4-BE49-F238E27FC236}">
                <a16:creationId xmlns:a16="http://schemas.microsoft.com/office/drawing/2014/main" id="{64937660-A3DE-4013-A1DA-0F8C11AAE8AD}"/>
              </a:ext>
            </a:extLst>
          </p:cNvPr>
          <p:cNvSpPr/>
          <p:nvPr/>
        </p:nvSpPr>
        <p:spPr>
          <a:xfrm>
            <a:off x="1951976" y="3667332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זאבי</a:t>
            </a:r>
          </a:p>
        </p:txBody>
      </p:sp>
      <p:sp>
        <p:nvSpPr>
          <p:cNvPr id="151" name="מלבן: פינות מעוגלות 150">
            <a:extLst>
              <a:ext uri="{FF2B5EF4-FFF2-40B4-BE49-F238E27FC236}">
                <a16:creationId xmlns:a16="http://schemas.microsoft.com/office/drawing/2014/main" id="{A025E8E6-2E60-49A1-B1EA-FCC6E8DF04B9}"/>
              </a:ext>
            </a:extLst>
          </p:cNvPr>
          <p:cNvSpPr/>
          <p:nvPr/>
        </p:nvSpPr>
        <p:spPr>
          <a:xfrm>
            <a:off x="1939715" y="3080835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רותי</a:t>
            </a:r>
          </a:p>
        </p:txBody>
      </p:sp>
      <p:sp>
        <p:nvSpPr>
          <p:cNvPr id="152" name="מלבן: פינות מעוגלות 151">
            <a:extLst>
              <a:ext uri="{FF2B5EF4-FFF2-40B4-BE49-F238E27FC236}">
                <a16:creationId xmlns:a16="http://schemas.microsoft.com/office/drawing/2014/main" id="{C8CEB3AA-400D-4119-A342-82DAC363189B}"/>
              </a:ext>
            </a:extLst>
          </p:cNvPr>
          <p:cNvSpPr/>
          <p:nvPr/>
        </p:nvSpPr>
        <p:spPr>
          <a:xfrm>
            <a:off x="1934071" y="2473960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יוסי</a:t>
            </a:r>
          </a:p>
        </p:txBody>
      </p:sp>
      <p:sp>
        <p:nvSpPr>
          <p:cNvPr id="153" name="מלבן: פינות מעוגלות 152">
            <a:extLst>
              <a:ext uri="{FF2B5EF4-FFF2-40B4-BE49-F238E27FC236}">
                <a16:creationId xmlns:a16="http://schemas.microsoft.com/office/drawing/2014/main" id="{105D579D-B766-4A96-A6D6-20E081A919B4}"/>
              </a:ext>
            </a:extLst>
          </p:cNvPr>
          <p:cNvSpPr/>
          <p:nvPr/>
        </p:nvSpPr>
        <p:spPr>
          <a:xfrm>
            <a:off x="2928888" y="5598968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גילה</a:t>
            </a:r>
          </a:p>
        </p:txBody>
      </p:sp>
      <p:sp>
        <p:nvSpPr>
          <p:cNvPr id="154" name="מלבן: פינות מעוגלות 153">
            <a:extLst>
              <a:ext uri="{FF2B5EF4-FFF2-40B4-BE49-F238E27FC236}">
                <a16:creationId xmlns:a16="http://schemas.microsoft.com/office/drawing/2014/main" id="{831F0E8D-0D30-473D-BECA-CA5B6A014092}"/>
              </a:ext>
            </a:extLst>
          </p:cNvPr>
          <p:cNvSpPr/>
          <p:nvPr/>
        </p:nvSpPr>
        <p:spPr>
          <a:xfrm>
            <a:off x="46631" y="3650521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רחל</a:t>
            </a:r>
          </a:p>
        </p:txBody>
      </p:sp>
      <p:sp>
        <p:nvSpPr>
          <p:cNvPr id="155" name="מלבן: פינות מעוגלות 154">
            <a:extLst>
              <a:ext uri="{FF2B5EF4-FFF2-40B4-BE49-F238E27FC236}">
                <a16:creationId xmlns:a16="http://schemas.microsoft.com/office/drawing/2014/main" id="{EA830966-2C0D-4594-B5DD-1D42FC593A6D}"/>
              </a:ext>
            </a:extLst>
          </p:cNvPr>
          <p:cNvSpPr/>
          <p:nvPr/>
        </p:nvSpPr>
        <p:spPr>
          <a:xfrm>
            <a:off x="39397" y="3079947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אלוני</a:t>
            </a:r>
          </a:p>
        </p:txBody>
      </p:sp>
      <p:sp>
        <p:nvSpPr>
          <p:cNvPr id="156" name="מלבן: פינות מעוגלות 155">
            <a:extLst>
              <a:ext uri="{FF2B5EF4-FFF2-40B4-BE49-F238E27FC236}">
                <a16:creationId xmlns:a16="http://schemas.microsoft.com/office/drawing/2014/main" id="{41268302-3260-4448-BCCF-4D81AD28A825}"/>
              </a:ext>
            </a:extLst>
          </p:cNvPr>
          <p:cNvSpPr/>
          <p:nvPr/>
        </p:nvSpPr>
        <p:spPr>
          <a:xfrm>
            <a:off x="982666" y="3640784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ברוך</a:t>
            </a:r>
          </a:p>
        </p:txBody>
      </p:sp>
      <p:sp>
        <p:nvSpPr>
          <p:cNvPr id="157" name="מלבן: פינות מעוגלות 156">
            <a:extLst>
              <a:ext uri="{FF2B5EF4-FFF2-40B4-BE49-F238E27FC236}">
                <a16:creationId xmlns:a16="http://schemas.microsoft.com/office/drawing/2014/main" id="{D48857B5-DA5F-4102-82E2-BCC1709AEFF1}"/>
              </a:ext>
            </a:extLst>
          </p:cNvPr>
          <p:cNvSpPr/>
          <p:nvPr/>
        </p:nvSpPr>
        <p:spPr>
          <a:xfrm>
            <a:off x="989556" y="3079948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חנה</a:t>
            </a:r>
          </a:p>
        </p:txBody>
      </p:sp>
      <p:sp>
        <p:nvSpPr>
          <p:cNvPr id="158" name="מלבן: פינות מעוגלות 157">
            <a:extLst>
              <a:ext uri="{FF2B5EF4-FFF2-40B4-BE49-F238E27FC236}">
                <a16:creationId xmlns:a16="http://schemas.microsoft.com/office/drawing/2014/main" id="{8E297882-06F5-4EAD-8F27-72F900605172}"/>
              </a:ext>
            </a:extLst>
          </p:cNvPr>
          <p:cNvSpPr/>
          <p:nvPr/>
        </p:nvSpPr>
        <p:spPr>
          <a:xfrm>
            <a:off x="993551" y="2471597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יהודה</a:t>
            </a:r>
          </a:p>
        </p:txBody>
      </p:sp>
      <p:sp>
        <p:nvSpPr>
          <p:cNvPr id="159" name="מלבן: פינות מעוגלות 158">
            <a:extLst>
              <a:ext uri="{FF2B5EF4-FFF2-40B4-BE49-F238E27FC236}">
                <a16:creationId xmlns:a16="http://schemas.microsoft.com/office/drawing/2014/main" id="{7A1AF36B-3388-4FA9-92FB-F8068432BD07}"/>
              </a:ext>
            </a:extLst>
          </p:cNvPr>
          <p:cNvSpPr/>
          <p:nvPr/>
        </p:nvSpPr>
        <p:spPr>
          <a:xfrm>
            <a:off x="9126563" y="3608745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אברהם</a:t>
            </a:r>
          </a:p>
        </p:txBody>
      </p:sp>
      <p:sp>
        <p:nvSpPr>
          <p:cNvPr id="160" name="מלבן: פינות מעוגלות 159">
            <a:extLst>
              <a:ext uri="{FF2B5EF4-FFF2-40B4-BE49-F238E27FC236}">
                <a16:creationId xmlns:a16="http://schemas.microsoft.com/office/drawing/2014/main" id="{D3508BC7-5FB9-47AA-9506-A3D12B25697D}"/>
              </a:ext>
            </a:extLst>
          </p:cNvPr>
          <p:cNvSpPr/>
          <p:nvPr/>
        </p:nvSpPr>
        <p:spPr>
          <a:xfrm>
            <a:off x="9130881" y="4219995"/>
            <a:ext cx="94065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מרגלית</a:t>
            </a:r>
          </a:p>
        </p:txBody>
      </p:sp>
      <p:sp>
        <p:nvSpPr>
          <p:cNvPr id="161" name="מלבן: פינות מעוגלות 160">
            <a:extLst>
              <a:ext uri="{FF2B5EF4-FFF2-40B4-BE49-F238E27FC236}">
                <a16:creationId xmlns:a16="http://schemas.microsoft.com/office/drawing/2014/main" id="{E2CA8923-93CB-4921-88A6-10DAB9BA7A3B}"/>
              </a:ext>
            </a:extLst>
          </p:cNvPr>
          <p:cNvSpPr/>
          <p:nvPr/>
        </p:nvSpPr>
        <p:spPr>
          <a:xfrm>
            <a:off x="9085684" y="4871810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מרים</a:t>
            </a:r>
          </a:p>
        </p:txBody>
      </p:sp>
      <p:sp>
        <p:nvSpPr>
          <p:cNvPr id="162" name="מלבן: פינות מעוגלות 161">
            <a:extLst>
              <a:ext uri="{FF2B5EF4-FFF2-40B4-BE49-F238E27FC236}">
                <a16:creationId xmlns:a16="http://schemas.microsoft.com/office/drawing/2014/main" id="{8F2E0F43-8FBB-4D88-BACC-8D6F3989FDF5}"/>
              </a:ext>
            </a:extLst>
          </p:cNvPr>
          <p:cNvSpPr/>
          <p:nvPr/>
        </p:nvSpPr>
        <p:spPr>
          <a:xfrm>
            <a:off x="5112474" y="2192577"/>
            <a:ext cx="944780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שולמית</a:t>
            </a:r>
          </a:p>
        </p:txBody>
      </p:sp>
      <p:sp>
        <p:nvSpPr>
          <p:cNvPr id="163" name="מלבן: פינות מעוגלות 162">
            <a:extLst>
              <a:ext uri="{FF2B5EF4-FFF2-40B4-BE49-F238E27FC236}">
                <a16:creationId xmlns:a16="http://schemas.microsoft.com/office/drawing/2014/main" id="{8DD20A64-BB04-4638-B0D0-4025D598B1A1}"/>
              </a:ext>
            </a:extLst>
          </p:cNvPr>
          <p:cNvSpPr/>
          <p:nvPr/>
        </p:nvSpPr>
        <p:spPr>
          <a:xfrm>
            <a:off x="8027465" y="3585505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4" name="מלבן: פינות מעוגלות 163">
            <a:extLst>
              <a:ext uri="{FF2B5EF4-FFF2-40B4-BE49-F238E27FC236}">
                <a16:creationId xmlns:a16="http://schemas.microsoft.com/office/drawing/2014/main" id="{97B5EEA8-DF1F-4BB8-B925-70882F8CB734}"/>
              </a:ext>
            </a:extLst>
          </p:cNvPr>
          <p:cNvSpPr/>
          <p:nvPr/>
        </p:nvSpPr>
        <p:spPr>
          <a:xfrm>
            <a:off x="8059173" y="2973360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5" name="מלבן: פינות מעוגלות 164">
            <a:extLst>
              <a:ext uri="{FF2B5EF4-FFF2-40B4-BE49-F238E27FC236}">
                <a16:creationId xmlns:a16="http://schemas.microsoft.com/office/drawing/2014/main" id="{88120443-D2EA-4F1C-91B9-973D82B35760}"/>
              </a:ext>
            </a:extLst>
          </p:cNvPr>
          <p:cNvSpPr/>
          <p:nvPr/>
        </p:nvSpPr>
        <p:spPr>
          <a:xfrm>
            <a:off x="8076512" y="2379743"/>
            <a:ext cx="877237" cy="49904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6" name="מלבן: פינות מעוגלות 165">
            <a:extLst>
              <a:ext uri="{FF2B5EF4-FFF2-40B4-BE49-F238E27FC236}">
                <a16:creationId xmlns:a16="http://schemas.microsoft.com/office/drawing/2014/main" id="{E0404D47-1821-467D-9A63-CBFBCFB75BF4}"/>
              </a:ext>
            </a:extLst>
          </p:cNvPr>
          <p:cNvSpPr/>
          <p:nvPr/>
        </p:nvSpPr>
        <p:spPr>
          <a:xfrm>
            <a:off x="9109565" y="6118706"/>
            <a:ext cx="877237" cy="4990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עליזה</a:t>
            </a:r>
          </a:p>
        </p:txBody>
      </p:sp>
      <p:sp>
        <p:nvSpPr>
          <p:cNvPr id="167" name="תיבת טקסט 166">
            <a:extLst>
              <a:ext uri="{FF2B5EF4-FFF2-40B4-BE49-F238E27FC236}">
                <a16:creationId xmlns:a16="http://schemas.microsoft.com/office/drawing/2014/main" id="{A13B9370-54E8-4E5F-8F72-EAC913714527}"/>
              </a:ext>
            </a:extLst>
          </p:cNvPr>
          <p:cNvSpPr txBox="1"/>
          <p:nvPr/>
        </p:nvSpPr>
        <p:spPr>
          <a:xfrm>
            <a:off x="5381174" y="1815694"/>
            <a:ext cx="56457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יוסף</a:t>
            </a:r>
          </a:p>
        </p:txBody>
      </p:sp>
      <p:cxnSp>
        <p:nvCxnSpPr>
          <p:cNvPr id="169" name="מחבר ישר 168">
            <a:extLst>
              <a:ext uri="{FF2B5EF4-FFF2-40B4-BE49-F238E27FC236}">
                <a16:creationId xmlns:a16="http://schemas.microsoft.com/office/drawing/2014/main" id="{C73766A6-1E25-420F-899F-4B8AE49F61F5}"/>
              </a:ext>
            </a:extLst>
          </p:cNvPr>
          <p:cNvCxnSpPr/>
          <p:nvPr/>
        </p:nvCxnSpPr>
        <p:spPr>
          <a:xfrm>
            <a:off x="9632920" y="1776289"/>
            <a:ext cx="0" cy="6953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מחבר ישר 170">
            <a:extLst>
              <a:ext uri="{FF2B5EF4-FFF2-40B4-BE49-F238E27FC236}">
                <a16:creationId xmlns:a16="http://schemas.microsoft.com/office/drawing/2014/main" id="{8207467B-B3BF-44EE-9D50-48F695A165B9}"/>
              </a:ext>
            </a:extLst>
          </p:cNvPr>
          <p:cNvCxnSpPr>
            <a:stCxn id="5" idx="2"/>
            <a:endCxn id="165" idx="0"/>
          </p:cNvCxnSpPr>
          <p:nvPr/>
        </p:nvCxnSpPr>
        <p:spPr>
          <a:xfrm flipH="1">
            <a:off x="8515131" y="1776838"/>
            <a:ext cx="27631" cy="6029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מחבר ישר 172">
            <a:extLst>
              <a:ext uri="{FF2B5EF4-FFF2-40B4-BE49-F238E27FC236}">
                <a16:creationId xmlns:a16="http://schemas.microsoft.com/office/drawing/2014/main" id="{B98AD0BA-3722-4B5D-8D17-D121AF00C415}"/>
              </a:ext>
            </a:extLst>
          </p:cNvPr>
          <p:cNvCxnSpPr>
            <a:stCxn id="27" idx="0"/>
            <a:endCxn id="30" idx="0"/>
          </p:cNvCxnSpPr>
          <p:nvPr/>
        </p:nvCxnSpPr>
        <p:spPr>
          <a:xfrm>
            <a:off x="6566263" y="1776289"/>
            <a:ext cx="30606" cy="436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מחבר ישר 174">
            <a:extLst>
              <a:ext uri="{FF2B5EF4-FFF2-40B4-BE49-F238E27FC236}">
                <a16:creationId xmlns:a16="http://schemas.microsoft.com/office/drawing/2014/main" id="{20C9BE43-87E5-4AF8-A2A9-9AD8013464A6}"/>
              </a:ext>
            </a:extLst>
          </p:cNvPr>
          <p:cNvCxnSpPr>
            <a:stCxn id="167" idx="0"/>
          </p:cNvCxnSpPr>
          <p:nvPr/>
        </p:nvCxnSpPr>
        <p:spPr>
          <a:xfrm>
            <a:off x="5663463" y="1815694"/>
            <a:ext cx="2577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מחבר ישר 176">
            <a:extLst>
              <a:ext uri="{FF2B5EF4-FFF2-40B4-BE49-F238E27FC236}">
                <a16:creationId xmlns:a16="http://schemas.microsoft.com/office/drawing/2014/main" id="{9F5EED17-D390-4D80-AEBD-A6B2E5909D90}"/>
              </a:ext>
            </a:extLst>
          </p:cNvPr>
          <p:cNvCxnSpPr/>
          <p:nvPr/>
        </p:nvCxnSpPr>
        <p:spPr>
          <a:xfrm>
            <a:off x="4092315" y="1810686"/>
            <a:ext cx="0" cy="6119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מחבר ישר 178">
            <a:extLst>
              <a:ext uri="{FF2B5EF4-FFF2-40B4-BE49-F238E27FC236}">
                <a16:creationId xmlns:a16="http://schemas.microsoft.com/office/drawing/2014/main" id="{2D527734-D7F8-479D-B9C8-901A4FF8FC14}"/>
              </a:ext>
            </a:extLst>
          </p:cNvPr>
          <p:cNvCxnSpPr/>
          <p:nvPr/>
        </p:nvCxnSpPr>
        <p:spPr>
          <a:xfrm>
            <a:off x="3252651" y="1810686"/>
            <a:ext cx="0" cy="630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מחבר ישר 180">
            <a:extLst>
              <a:ext uri="{FF2B5EF4-FFF2-40B4-BE49-F238E27FC236}">
                <a16:creationId xmlns:a16="http://schemas.microsoft.com/office/drawing/2014/main" id="{46C29448-C682-4839-B85F-1FE9F0299F99}"/>
              </a:ext>
            </a:extLst>
          </p:cNvPr>
          <p:cNvCxnSpPr>
            <a:stCxn id="73" idx="0"/>
          </p:cNvCxnSpPr>
          <p:nvPr/>
        </p:nvCxnSpPr>
        <p:spPr>
          <a:xfrm>
            <a:off x="2214748" y="1835470"/>
            <a:ext cx="33777" cy="646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מחבר ישר 183">
            <a:extLst>
              <a:ext uri="{FF2B5EF4-FFF2-40B4-BE49-F238E27FC236}">
                <a16:creationId xmlns:a16="http://schemas.microsoft.com/office/drawing/2014/main" id="{E0D5BFFD-D19B-4C20-BC9C-61353514DE51}"/>
              </a:ext>
            </a:extLst>
          </p:cNvPr>
          <p:cNvCxnSpPr>
            <a:cxnSpLocks/>
            <a:stCxn id="74" idx="0"/>
            <a:endCxn id="158" idx="0"/>
          </p:cNvCxnSpPr>
          <p:nvPr/>
        </p:nvCxnSpPr>
        <p:spPr>
          <a:xfrm>
            <a:off x="1361906" y="1825266"/>
            <a:ext cx="70264" cy="646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מחבר ישר 186">
            <a:extLst>
              <a:ext uri="{FF2B5EF4-FFF2-40B4-BE49-F238E27FC236}">
                <a16:creationId xmlns:a16="http://schemas.microsoft.com/office/drawing/2014/main" id="{7CA5BA17-BD40-440C-A334-8BD312D4DCAE}"/>
              </a:ext>
            </a:extLst>
          </p:cNvPr>
          <p:cNvCxnSpPr>
            <a:stCxn id="75" idx="0"/>
            <a:endCxn id="155" idx="0"/>
          </p:cNvCxnSpPr>
          <p:nvPr/>
        </p:nvCxnSpPr>
        <p:spPr>
          <a:xfrm>
            <a:off x="461051" y="1855246"/>
            <a:ext cx="16965" cy="1224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תיבת טקסט 187">
            <a:extLst>
              <a:ext uri="{FF2B5EF4-FFF2-40B4-BE49-F238E27FC236}">
                <a16:creationId xmlns:a16="http://schemas.microsoft.com/office/drawing/2014/main" id="{50F215E5-241D-4AE3-8551-7FD7D2311ED6}"/>
              </a:ext>
            </a:extLst>
          </p:cNvPr>
          <p:cNvSpPr txBox="1"/>
          <p:nvPr/>
        </p:nvSpPr>
        <p:spPr>
          <a:xfrm>
            <a:off x="9251900" y="89943"/>
            <a:ext cx="1964000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1">
            <a:spAutoFit/>
          </a:bodyPr>
          <a:lstStyle/>
          <a:p>
            <a:r>
              <a:rPr lang="he-IL" sz="2800" b="1" dirty="0"/>
              <a:t>אברהם חיים</a:t>
            </a:r>
          </a:p>
        </p:txBody>
      </p:sp>
      <p:sp>
        <p:nvSpPr>
          <p:cNvPr id="189" name="תיבת טקסט 188">
            <a:extLst>
              <a:ext uri="{FF2B5EF4-FFF2-40B4-BE49-F238E27FC236}">
                <a16:creationId xmlns:a16="http://schemas.microsoft.com/office/drawing/2014/main" id="{766624D4-2321-44B7-AF77-F388C3CCB08F}"/>
              </a:ext>
            </a:extLst>
          </p:cNvPr>
          <p:cNvSpPr txBox="1"/>
          <p:nvPr/>
        </p:nvSpPr>
        <p:spPr>
          <a:xfrm>
            <a:off x="5606280" y="119924"/>
            <a:ext cx="161775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1">
            <a:spAutoFit/>
          </a:bodyPr>
          <a:lstStyle/>
          <a:p>
            <a:r>
              <a:rPr lang="he-IL" sz="2800" b="1" dirty="0"/>
              <a:t>יעקב יוסף</a:t>
            </a:r>
          </a:p>
        </p:txBody>
      </p:sp>
      <p:sp>
        <p:nvSpPr>
          <p:cNvPr id="190" name="תיבת טקסט 189">
            <a:extLst>
              <a:ext uri="{FF2B5EF4-FFF2-40B4-BE49-F238E27FC236}">
                <a16:creationId xmlns:a16="http://schemas.microsoft.com/office/drawing/2014/main" id="{5540BA46-A9F6-45AD-8590-83ED720EB5B3}"/>
              </a:ext>
            </a:extLst>
          </p:cNvPr>
          <p:cNvSpPr txBox="1"/>
          <p:nvPr/>
        </p:nvSpPr>
        <p:spPr>
          <a:xfrm>
            <a:off x="781761" y="74953"/>
            <a:ext cx="1667444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1">
            <a:spAutoFit/>
          </a:bodyPr>
          <a:lstStyle/>
          <a:p>
            <a:r>
              <a:rPr lang="he-IL" sz="2800" b="1" dirty="0"/>
              <a:t>משה ברוך</a:t>
            </a:r>
          </a:p>
        </p:txBody>
      </p:sp>
    </p:spTree>
    <p:extLst>
      <p:ext uri="{BB962C8B-B14F-4D97-AF65-F5344CB8AC3E}">
        <p14:creationId xmlns:p14="http://schemas.microsoft.com/office/powerpoint/2010/main" val="338666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13" grpId="0"/>
      <p:bldP spid="15" grpId="0"/>
      <p:bldP spid="18" grpId="0" animBg="1"/>
      <p:bldP spid="19" grpId="0" animBg="1"/>
      <p:bldP spid="20" grpId="0" animBg="1"/>
      <p:bldP spid="21" grpId="0" animBg="1"/>
      <p:bldP spid="27" grpId="0"/>
      <p:bldP spid="30" grpId="0" animBg="1"/>
      <p:bldP spid="31" grpId="0" animBg="1"/>
      <p:bldP spid="32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9" grpId="0" animBg="1"/>
      <p:bldP spid="71" grpId="0"/>
      <p:bldP spid="72" grpId="0"/>
      <p:bldP spid="73" grpId="0"/>
      <p:bldP spid="74" grpId="0"/>
      <p:bldP spid="75" grpId="0"/>
      <p:bldP spid="121" grpId="0" animBg="1"/>
      <p:bldP spid="122" grpId="0" animBg="1"/>
      <p:bldP spid="123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765041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222</Words>
  <Application>Microsoft Office PowerPoint</Application>
  <PresentationFormat>מסך רחב</PresentationFormat>
  <Paragraphs>128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Windows User</dc:creator>
  <cp:lastModifiedBy>Windows User</cp:lastModifiedBy>
  <cp:revision>25</cp:revision>
  <dcterms:created xsi:type="dcterms:W3CDTF">2019-10-31T20:51:35Z</dcterms:created>
  <dcterms:modified xsi:type="dcterms:W3CDTF">2019-11-01T12:30:34Z</dcterms:modified>
</cp:coreProperties>
</file>